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8927763" cy="251920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5" userDrawn="1">
          <p15:clr>
            <a:srgbClr val="A4A3A4"/>
          </p15:clr>
        </p15:guide>
        <p15:guide id="2" pos="59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F00"/>
    <a:srgbClr val="7D7FC9"/>
    <a:srgbClr val="4749AB"/>
    <a:srgbClr val="3E4095"/>
    <a:srgbClr val="849EE8"/>
    <a:srgbClr val="8688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89" autoAdjust="0"/>
  </p:normalViewPr>
  <p:slideViewPr>
    <p:cSldViewPr snapToGrid="0" showGuides="1">
      <p:cViewPr>
        <p:scale>
          <a:sx n="50" d="100"/>
          <a:sy n="50" d="100"/>
        </p:scale>
        <p:origin x="414" y="36"/>
      </p:cViewPr>
      <p:guideLst>
        <p:guide orient="horz" pos="7935"/>
        <p:guide pos="59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F873B58-6DEE-4A3C-9478-8822C68FEBDA}"/>
              </a:ext>
            </a:extLst>
          </p:cNvPr>
          <p:cNvSpPr>
            <a:spLocks noGrp="1"/>
          </p:cNvSpPr>
          <p:nvPr>
            <p:ph type="ctrTitle"/>
          </p:nvPr>
        </p:nvSpPr>
        <p:spPr>
          <a:xfrm>
            <a:off x="2365971" y="4122866"/>
            <a:ext cx="14195822" cy="8770561"/>
          </a:xfrm>
        </p:spPr>
        <p:txBody>
          <a:bodyPr anchor="b"/>
          <a:lstStyle>
            <a:lvl1pPr algn="ctr">
              <a:defRPr sz="9315"/>
            </a:lvl1pPr>
          </a:lstStyle>
          <a:p>
            <a:r>
              <a:rPr lang="en-US"/>
              <a:t>Click to edit Master title style</a:t>
            </a:r>
          </a:p>
        </p:txBody>
      </p:sp>
      <p:sp>
        <p:nvSpPr>
          <p:cNvPr id="3" name="Subtitle 2">
            <a:extLst>
              <a:ext uri="{FF2B5EF4-FFF2-40B4-BE49-F238E27FC236}">
                <a16:creationId xmlns="" xmlns:a16="http://schemas.microsoft.com/office/drawing/2014/main" id="{6F4783A1-B301-489C-B8E1-6AA02752EF7D}"/>
              </a:ext>
            </a:extLst>
          </p:cNvPr>
          <p:cNvSpPr>
            <a:spLocks noGrp="1"/>
          </p:cNvSpPr>
          <p:nvPr>
            <p:ph type="subTitle" idx="1"/>
          </p:nvPr>
        </p:nvSpPr>
        <p:spPr>
          <a:xfrm>
            <a:off x="2365971" y="13231653"/>
            <a:ext cx="14195822" cy="6082243"/>
          </a:xfrm>
        </p:spPr>
        <p:txBody>
          <a:bodyPr/>
          <a:lstStyle>
            <a:lvl1pPr marL="0" indent="0" algn="ctr">
              <a:buNone/>
              <a:defRPr sz="3726"/>
            </a:lvl1pPr>
            <a:lvl2pPr marL="709803" indent="0" algn="ctr">
              <a:buNone/>
              <a:defRPr sz="3105"/>
            </a:lvl2pPr>
            <a:lvl3pPr marL="1419606" indent="0" algn="ctr">
              <a:buNone/>
              <a:defRPr sz="2795"/>
            </a:lvl3pPr>
            <a:lvl4pPr marL="2129409" indent="0" algn="ctr">
              <a:buNone/>
              <a:defRPr sz="2484"/>
            </a:lvl4pPr>
            <a:lvl5pPr marL="2839212" indent="0" algn="ctr">
              <a:buNone/>
              <a:defRPr sz="2484"/>
            </a:lvl5pPr>
            <a:lvl6pPr marL="3549015" indent="0" algn="ctr">
              <a:buNone/>
              <a:defRPr sz="2484"/>
            </a:lvl6pPr>
            <a:lvl7pPr marL="4258818" indent="0" algn="ctr">
              <a:buNone/>
              <a:defRPr sz="2484"/>
            </a:lvl7pPr>
            <a:lvl8pPr marL="4968621" indent="0" algn="ctr">
              <a:buNone/>
              <a:defRPr sz="2484"/>
            </a:lvl8pPr>
            <a:lvl9pPr marL="5678424" indent="0" algn="ctr">
              <a:buNone/>
              <a:defRPr sz="2484"/>
            </a:lvl9pPr>
          </a:lstStyle>
          <a:p>
            <a:r>
              <a:rPr lang="en-US"/>
              <a:t>Click to edit Master subtitle style</a:t>
            </a:r>
          </a:p>
        </p:txBody>
      </p:sp>
      <p:sp>
        <p:nvSpPr>
          <p:cNvPr id="4" name="Date Placeholder 3">
            <a:extLst>
              <a:ext uri="{FF2B5EF4-FFF2-40B4-BE49-F238E27FC236}">
                <a16:creationId xmlns="" xmlns:a16="http://schemas.microsoft.com/office/drawing/2014/main" id="{44A62B34-F74B-45A6-AF18-F1C090475CCF}"/>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5" name="Footer Placeholder 4">
            <a:extLst>
              <a:ext uri="{FF2B5EF4-FFF2-40B4-BE49-F238E27FC236}">
                <a16:creationId xmlns="" xmlns:a16="http://schemas.microsoft.com/office/drawing/2014/main" id="{4A5911BD-94BC-4A12-95DB-72E1F6938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3FBEC90-885B-4AC8-8D25-1D41CA95C0E0}"/>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11418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2C1D4D-D38D-4D5B-BE4F-4078FC1BC1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97F3E24-7800-4B22-8776-A9799822DA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ED7A6D4D-2AC8-4749-8530-D0215A5C6CEE}"/>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5" name="Footer Placeholder 4">
            <a:extLst>
              <a:ext uri="{FF2B5EF4-FFF2-40B4-BE49-F238E27FC236}">
                <a16:creationId xmlns="" xmlns:a16="http://schemas.microsoft.com/office/drawing/2014/main" id="{E2D178E1-AECA-46B5-91F3-CDA0339D82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40E3E13-2FE9-4931-86BA-40633187652E}"/>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1174056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A0E5C5A-B813-4372-855A-AE6BA2E9E698}"/>
              </a:ext>
            </a:extLst>
          </p:cNvPr>
          <p:cNvSpPr>
            <a:spLocks noGrp="1"/>
          </p:cNvSpPr>
          <p:nvPr>
            <p:ph type="title" orient="vert"/>
          </p:nvPr>
        </p:nvSpPr>
        <p:spPr>
          <a:xfrm>
            <a:off x="13545180" y="1341243"/>
            <a:ext cx="4081299" cy="2134908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DAD74663-7B8C-4C75-81F9-3A9531124279}"/>
              </a:ext>
            </a:extLst>
          </p:cNvPr>
          <p:cNvSpPr>
            <a:spLocks noGrp="1"/>
          </p:cNvSpPr>
          <p:nvPr>
            <p:ph type="body" orient="vert" idx="1"/>
          </p:nvPr>
        </p:nvSpPr>
        <p:spPr>
          <a:xfrm>
            <a:off x="1301284" y="1341243"/>
            <a:ext cx="12007300" cy="21349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8233144-62CD-4607-B03F-F483E335A126}"/>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5" name="Footer Placeholder 4">
            <a:extLst>
              <a:ext uri="{FF2B5EF4-FFF2-40B4-BE49-F238E27FC236}">
                <a16:creationId xmlns="" xmlns:a16="http://schemas.microsoft.com/office/drawing/2014/main" id="{D4281447-4036-46F6-8097-33A8A9CF3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EA0C3B81-4DA7-4711-B7C0-864A7345C52D}"/>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400586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5F8B59-C833-47A8-8DA2-C5A3A80935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2C21DB0-6268-4C3E-AFD6-4A6C1C3471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1F87305-8383-4E6B-B912-93AABD6D2B84}"/>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5" name="Footer Placeholder 4">
            <a:extLst>
              <a:ext uri="{FF2B5EF4-FFF2-40B4-BE49-F238E27FC236}">
                <a16:creationId xmlns="" xmlns:a16="http://schemas.microsoft.com/office/drawing/2014/main" id="{F937FD42-BFF4-4C66-82DE-4A2B6B0F40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F46A7BD-A667-44B9-8EC3-60E1765627B1}"/>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223917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00FF64-31BC-46F2-93FF-63ED0C24228A}"/>
              </a:ext>
            </a:extLst>
          </p:cNvPr>
          <p:cNvSpPr>
            <a:spLocks noGrp="1"/>
          </p:cNvSpPr>
          <p:nvPr>
            <p:ph type="title"/>
          </p:nvPr>
        </p:nvSpPr>
        <p:spPr>
          <a:xfrm>
            <a:off x="1291425" y="6280519"/>
            <a:ext cx="16325196" cy="10479186"/>
          </a:xfrm>
        </p:spPr>
        <p:txBody>
          <a:bodyPr anchor="b"/>
          <a:lstStyle>
            <a:lvl1pPr>
              <a:defRPr sz="9315"/>
            </a:lvl1pPr>
          </a:lstStyle>
          <a:p>
            <a:r>
              <a:rPr lang="en-US"/>
              <a:t>Click to edit Master title style</a:t>
            </a:r>
          </a:p>
        </p:txBody>
      </p:sp>
      <p:sp>
        <p:nvSpPr>
          <p:cNvPr id="3" name="Text Placeholder 2">
            <a:extLst>
              <a:ext uri="{FF2B5EF4-FFF2-40B4-BE49-F238E27FC236}">
                <a16:creationId xmlns="" xmlns:a16="http://schemas.microsoft.com/office/drawing/2014/main" id="{C4BF5FED-FAD4-4163-A74B-AB4BED0F855B}"/>
              </a:ext>
            </a:extLst>
          </p:cNvPr>
          <p:cNvSpPr>
            <a:spLocks noGrp="1"/>
          </p:cNvSpPr>
          <p:nvPr>
            <p:ph type="body" idx="1"/>
          </p:nvPr>
        </p:nvSpPr>
        <p:spPr>
          <a:xfrm>
            <a:off x="1291425" y="16858842"/>
            <a:ext cx="16325196" cy="5510756"/>
          </a:xfrm>
        </p:spPr>
        <p:txBody>
          <a:bodyPr/>
          <a:lstStyle>
            <a:lvl1pPr marL="0" indent="0">
              <a:buNone/>
              <a:defRPr sz="3726">
                <a:solidFill>
                  <a:schemeClr val="tx1">
                    <a:tint val="75000"/>
                  </a:schemeClr>
                </a:solidFill>
              </a:defRPr>
            </a:lvl1pPr>
            <a:lvl2pPr marL="709803" indent="0">
              <a:buNone/>
              <a:defRPr sz="3105">
                <a:solidFill>
                  <a:schemeClr val="tx1">
                    <a:tint val="75000"/>
                  </a:schemeClr>
                </a:solidFill>
              </a:defRPr>
            </a:lvl2pPr>
            <a:lvl3pPr marL="1419606" indent="0">
              <a:buNone/>
              <a:defRPr sz="2795">
                <a:solidFill>
                  <a:schemeClr val="tx1">
                    <a:tint val="75000"/>
                  </a:schemeClr>
                </a:solidFill>
              </a:defRPr>
            </a:lvl3pPr>
            <a:lvl4pPr marL="2129409" indent="0">
              <a:buNone/>
              <a:defRPr sz="2484">
                <a:solidFill>
                  <a:schemeClr val="tx1">
                    <a:tint val="75000"/>
                  </a:schemeClr>
                </a:solidFill>
              </a:defRPr>
            </a:lvl4pPr>
            <a:lvl5pPr marL="2839212" indent="0">
              <a:buNone/>
              <a:defRPr sz="2484">
                <a:solidFill>
                  <a:schemeClr val="tx1">
                    <a:tint val="75000"/>
                  </a:schemeClr>
                </a:solidFill>
              </a:defRPr>
            </a:lvl5pPr>
            <a:lvl6pPr marL="3549015" indent="0">
              <a:buNone/>
              <a:defRPr sz="2484">
                <a:solidFill>
                  <a:schemeClr val="tx1">
                    <a:tint val="75000"/>
                  </a:schemeClr>
                </a:solidFill>
              </a:defRPr>
            </a:lvl6pPr>
            <a:lvl7pPr marL="4258818" indent="0">
              <a:buNone/>
              <a:defRPr sz="2484">
                <a:solidFill>
                  <a:schemeClr val="tx1">
                    <a:tint val="75000"/>
                  </a:schemeClr>
                </a:solidFill>
              </a:defRPr>
            </a:lvl7pPr>
            <a:lvl8pPr marL="4968621" indent="0">
              <a:buNone/>
              <a:defRPr sz="2484">
                <a:solidFill>
                  <a:schemeClr val="tx1">
                    <a:tint val="75000"/>
                  </a:schemeClr>
                </a:solidFill>
              </a:defRPr>
            </a:lvl8pPr>
            <a:lvl9pPr marL="5678424" indent="0">
              <a:buNone/>
              <a:defRPr sz="2484">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CA027DD-357C-4E2F-83CA-3D057C1C828E}"/>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5" name="Footer Placeholder 4">
            <a:extLst>
              <a:ext uri="{FF2B5EF4-FFF2-40B4-BE49-F238E27FC236}">
                <a16:creationId xmlns="" xmlns:a16="http://schemas.microsoft.com/office/drawing/2014/main" id="{39DF321A-95ED-4C39-A3C4-BC986A0A4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6CA03BE-5671-4A4C-A2F3-0BC2D3290901}"/>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3370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616E80-B658-49F6-A2E4-4697C5A420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E1A8704-89F4-46DC-83B8-F8B722D5F015}"/>
              </a:ext>
            </a:extLst>
          </p:cNvPr>
          <p:cNvSpPr>
            <a:spLocks noGrp="1"/>
          </p:cNvSpPr>
          <p:nvPr>
            <p:ph sz="half" idx="1"/>
          </p:nvPr>
        </p:nvSpPr>
        <p:spPr>
          <a:xfrm>
            <a:off x="1301284" y="6706214"/>
            <a:ext cx="8044299" cy="1598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5FE64B7-C596-417E-A5BF-520259577AD6}"/>
              </a:ext>
            </a:extLst>
          </p:cNvPr>
          <p:cNvSpPr>
            <a:spLocks noGrp="1"/>
          </p:cNvSpPr>
          <p:nvPr>
            <p:ph sz="half" idx="2"/>
          </p:nvPr>
        </p:nvSpPr>
        <p:spPr>
          <a:xfrm>
            <a:off x="9582180" y="6706214"/>
            <a:ext cx="8044299" cy="15984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81B675D8-4085-4CF1-A7BE-77F8AC12933F}"/>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6" name="Footer Placeholder 5">
            <a:extLst>
              <a:ext uri="{FF2B5EF4-FFF2-40B4-BE49-F238E27FC236}">
                <a16:creationId xmlns="" xmlns:a16="http://schemas.microsoft.com/office/drawing/2014/main" id="{D2403BF4-D7F1-4522-8C46-08381C2327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AB0284C-8CA4-4BCC-A629-71A71671794C}"/>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282074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D41D4E-39F8-48AB-86E0-802374D3F683}"/>
              </a:ext>
            </a:extLst>
          </p:cNvPr>
          <p:cNvSpPr>
            <a:spLocks noGrp="1"/>
          </p:cNvSpPr>
          <p:nvPr>
            <p:ph type="title"/>
          </p:nvPr>
        </p:nvSpPr>
        <p:spPr>
          <a:xfrm>
            <a:off x="1303749" y="1341245"/>
            <a:ext cx="16325196" cy="4869296"/>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34308B8-2F7D-449B-A9F7-6F708C11DDEF}"/>
              </a:ext>
            </a:extLst>
          </p:cNvPr>
          <p:cNvSpPr>
            <a:spLocks noGrp="1"/>
          </p:cNvSpPr>
          <p:nvPr>
            <p:ph type="body" idx="1"/>
          </p:nvPr>
        </p:nvSpPr>
        <p:spPr>
          <a:xfrm>
            <a:off x="1303750" y="6175550"/>
            <a:ext cx="8007330" cy="3026542"/>
          </a:xfrm>
        </p:spPr>
        <p:txBody>
          <a:bodyPr anchor="b"/>
          <a:lstStyle>
            <a:lvl1pPr marL="0" indent="0">
              <a:buNone/>
              <a:defRPr sz="3726" b="1"/>
            </a:lvl1pPr>
            <a:lvl2pPr marL="709803" indent="0">
              <a:buNone/>
              <a:defRPr sz="3105" b="1"/>
            </a:lvl2pPr>
            <a:lvl3pPr marL="1419606" indent="0">
              <a:buNone/>
              <a:defRPr sz="2795" b="1"/>
            </a:lvl3pPr>
            <a:lvl4pPr marL="2129409" indent="0">
              <a:buNone/>
              <a:defRPr sz="2484" b="1"/>
            </a:lvl4pPr>
            <a:lvl5pPr marL="2839212" indent="0">
              <a:buNone/>
              <a:defRPr sz="2484" b="1"/>
            </a:lvl5pPr>
            <a:lvl6pPr marL="3549015" indent="0">
              <a:buNone/>
              <a:defRPr sz="2484" b="1"/>
            </a:lvl6pPr>
            <a:lvl7pPr marL="4258818" indent="0">
              <a:buNone/>
              <a:defRPr sz="2484" b="1"/>
            </a:lvl7pPr>
            <a:lvl8pPr marL="4968621" indent="0">
              <a:buNone/>
              <a:defRPr sz="2484" b="1"/>
            </a:lvl8pPr>
            <a:lvl9pPr marL="5678424" indent="0">
              <a:buNone/>
              <a:defRPr sz="2484"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7234669B-1B9A-4089-A109-D72717DC4F73}"/>
              </a:ext>
            </a:extLst>
          </p:cNvPr>
          <p:cNvSpPr>
            <a:spLocks noGrp="1"/>
          </p:cNvSpPr>
          <p:nvPr>
            <p:ph sz="half" idx="2"/>
          </p:nvPr>
        </p:nvSpPr>
        <p:spPr>
          <a:xfrm>
            <a:off x="1303750" y="9202092"/>
            <a:ext cx="8007330" cy="135348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8E0205DA-DFCB-4EF4-94F0-D17AAD457BA7}"/>
              </a:ext>
            </a:extLst>
          </p:cNvPr>
          <p:cNvSpPr>
            <a:spLocks noGrp="1"/>
          </p:cNvSpPr>
          <p:nvPr>
            <p:ph type="body" sz="quarter" idx="3"/>
          </p:nvPr>
        </p:nvSpPr>
        <p:spPr>
          <a:xfrm>
            <a:off x="9582180" y="6175550"/>
            <a:ext cx="8046765" cy="3026542"/>
          </a:xfrm>
        </p:spPr>
        <p:txBody>
          <a:bodyPr anchor="b"/>
          <a:lstStyle>
            <a:lvl1pPr marL="0" indent="0">
              <a:buNone/>
              <a:defRPr sz="3726" b="1"/>
            </a:lvl1pPr>
            <a:lvl2pPr marL="709803" indent="0">
              <a:buNone/>
              <a:defRPr sz="3105" b="1"/>
            </a:lvl2pPr>
            <a:lvl3pPr marL="1419606" indent="0">
              <a:buNone/>
              <a:defRPr sz="2795" b="1"/>
            </a:lvl3pPr>
            <a:lvl4pPr marL="2129409" indent="0">
              <a:buNone/>
              <a:defRPr sz="2484" b="1"/>
            </a:lvl4pPr>
            <a:lvl5pPr marL="2839212" indent="0">
              <a:buNone/>
              <a:defRPr sz="2484" b="1"/>
            </a:lvl5pPr>
            <a:lvl6pPr marL="3549015" indent="0">
              <a:buNone/>
              <a:defRPr sz="2484" b="1"/>
            </a:lvl6pPr>
            <a:lvl7pPr marL="4258818" indent="0">
              <a:buNone/>
              <a:defRPr sz="2484" b="1"/>
            </a:lvl7pPr>
            <a:lvl8pPr marL="4968621" indent="0">
              <a:buNone/>
              <a:defRPr sz="2484" b="1"/>
            </a:lvl8pPr>
            <a:lvl9pPr marL="5678424" indent="0">
              <a:buNone/>
              <a:defRPr sz="2484"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21AF502-3F44-4789-BCA9-A8C7CBFBDDA2}"/>
              </a:ext>
            </a:extLst>
          </p:cNvPr>
          <p:cNvSpPr>
            <a:spLocks noGrp="1"/>
          </p:cNvSpPr>
          <p:nvPr>
            <p:ph sz="quarter" idx="4"/>
          </p:nvPr>
        </p:nvSpPr>
        <p:spPr>
          <a:xfrm>
            <a:off x="9582180" y="9202092"/>
            <a:ext cx="8046765" cy="135348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2454B844-9C2F-448C-9B95-B4208C574694}"/>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8" name="Footer Placeholder 7">
            <a:extLst>
              <a:ext uri="{FF2B5EF4-FFF2-40B4-BE49-F238E27FC236}">
                <a16:creationId xmlns="" xmlns:a16="http://schemas.microsoft.com/office/drawing/2014/main" id="{67581315-247C-4093-A3CD-9ACEE15D63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EBA033F-FC7D-473F-A2A4-28D2197BAC4B}"/>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26419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C78BB2-6AF7-4DBE-AA18-69CCC4DD4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8D2A7B7-80C1-4BF6-A076-6ADD5B8EC31A}"/>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4" name="Footer Placeholder 3">
            <a:extLst>
              <a:ext uri="{FF2B5EF4-FFF2-40B4-BE49-F238E27FC236}">
                <a16:creationId xmlns="" xmlns:a16="http://schemas.microsoft.com/office/drawing/2014/main" id="{AA36D900-B874-4746-B4E2-8F6463CF36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85A355CE-BA17-4630-99C0-77CE6DF0C4A0}"/>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414425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1FC5A41-A8CB-4974-B20D-6C4C0831550E}"/>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3" name="Footer Placeholder 2">
            <a:extLst>
              <a:ext uri="{FF2B5EF4-FFF2-40B4-BE49-F238E27FC236}">
                <a16:creationId xmlns="" xmlns:a16="http://schemas.microsoft.com/office/drawing/2014/main" id="{CEDC2202-384B-4BCB-90E5-FFE37FBA87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25DC2AEE-0F1F-439A-80EE-3811D20CBA22}"/>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288858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B37188-D238-4F50-A756-FB81620081D6}"/>
              </a:ext>
            </a:extLst>
          </p:cNvPr>
          <p:cNvSpPr>
            <a:spLocks noGrp="1"/>
          </p:cNvSpPr>
          <p:nvPr>
            <p:ph type="title"/>
          </p:nvPr>
        </p:nvSpPr>
        <p:spPr>
          <a:xfrm>
            <a:off x="1303750" y="1679469"/>
            <a:ext cx="6104696" cy="5878142"/>
          </a:xfrm>
        </p:spPr>
        <p:txBody>
          <a:bodyPr anchor="b"/>
          <a:lstStyle>
            <a:lvl1pPr>
              <a:defRPr sz="4968"/>
            </a:lvl1pPr>
          </a:lstStyle>
          <a:p>
            <a:r>
              <a:rPr lang="en-US"/>
              <a:t>Click to edit Master title style</a:t>
            </a:r>
          </a:p>
        </p:txBody>
      </p:sp>
      <p:sp>
        <p:nvSpPr>
          <p:cNvPr id="3" name="Content Placeholder 2">
            <a:extLst>
              <a:ext uri="{FF2B5EF4-FFF2-40B4-BE49-F238E27FC236}">
                <a16:creationId xmlns="" xmlns:a16="http://schemas.microsoft.com/office/drawing/2014/main" id="{E8249099-4042-4E70-8EF2-248CD15A6FA9}"/>
              </a:ext>
            </a:extLst>
          </p:cNvPr>
          <p:cNvSpPr>
            <a:spLocks noGrp="1"/>
          </p:cNvSpPr>
          <p:nvPr>
            <p:ph idx="1"/>
          </p:nvPr>
        </p:nvSpPr>
        <p:spPr>
          <a:xfrm>
            <a:off x="8046765" y="3627189"/>
            <a:ext cx="9582180" cy="17902675"/>
          </a:xfrm>
        </p:spPr>
        <p:txBody>
          <a:bodyPr/>
          <a:lstStyle>
            <a:lvl1pPr>
              <a:defRPr sz="4968"/>
            </a:lvl1pPr>
            <a:lvl2pPr>
              <a:defRPr sz="4347"/>
            </a:lvl2pPr>
            <a:lvl3pPr>
              <a:defRPr sz="3726"/>
            </a:lvl3pPr>
            <a:lvl4pPr>
              <a:defRPr sz="3105"/>
            </a:lvl4pPr>
            <a:lvl5pPr>
              <a:defRPr sz="3105"/>
            </a:lvl5pPr>
            <a:lvl6pPr>
              <a:defRPr sz="3105"/>
            </a:lvl6pPr>
            <a:lvl7pPr>
              <a:defRPr sz="3105"/>
            </a:lvl7pPr>
            <a:lvl8pPr>
              <a:defRPr sz="3105"/>
            </a:lvl8pPr>
            <a:lvl9pPr>
              <a:defRPr sz="31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E1DCB79-0A71-44B3-ABCA-0EA80861F9CC}"/>
              </a:ext>
            </a:extLst>
          </p:cNvPr>
          <p:cNvSpPr>
            <a:spLocks noGrp="1"/>
          </p:cNvSpPr>
          <p:nvPr>
            <p:ph type="body" sz="half" idx="2"/>
          </p:nvPr>
        </p:nvSpPr>
        <p:spPr>
          <a:xfrm>
            <a:off x="1303750" y="7557611"/>
            <a:ext cx="6104696" cy="14001410"/>
          </a:xfrm>
        </p:spPr>
        <p:txBody>
          <a:bodyPr/>
          <a:lstStyle>
            <a:lvl1pPr marL="0" indent="0">
              <a:buNone/>
              <a:defRPr sz="2484"/>
            </a:lvl1pPr>
            <a:lvl2pPr marL="709803" indent="0">
              <a:buNone/>
              <a:defRPr sz="2174"/>
            </a:lvl2pPr>
            <a:lvl3pPr marL="1419606" indent="0">
              <a:buNone/>
              <a:defRPr sz="1863"/>
            </a:lvl3pPr>
            <a:lvl4pPr marL="2129409" indent="0">
              <a:buNone/>
              <a:defRPr sz="1553"/>
            </a:lvl4pPr>
            <a:lvl5pPr marL="2839212" indent="0">
              <a:buNone/>
              <a:defRPr sz="1553"/>
            </a:lvl5pPr>
            <a:lvl6pPr marL="3549015" indent="0">
              <a:buNone/>
              <a:defRPr sz="1553"/>
            </a:lvl6pPr>
            <a:lvl7pPr marL="4258818" indent="0">
              <a:buNone/>
              <a:defRPr sz="1553"/>
            </a:lvl7pPr>
            <a:lvl8pPr marL="4968621" indent="0">
              <a:buNone/>
              <a:defRPr sz="1553"/>
            </a:lvl8pPr>
            <a:lvl9pPr marL="5678424" indent="0">
              <a:buNone/>
              <a:defRPr sz="1553"/>
            </a:lvl9pPr>
          </a:lstStyle>
          <a:p>
            <a:pPr lvl="0"/>
            <a:r>
              <a:rPr lang="en-US"/>
              <a:t>Click to edit Master text styles</a:t>
            </a:r>
          </a:p>
        </p:txBody>
      </p:sp>
      <p:sp>
        <p:nvSpPr>
          <p:cNvPr id="5" name="Date Placeholder 4">
            <a:extLst>
              <a:ext uri="{FF2B5EF4-FFF2-40B4-BE49-F238E27FC236}">
                <a16:creationId xmlns="" xmlns:a16="http://schemas.microsoft.com/office/drawing/2014/main" id="{DCAA750B-2DAE-4231-B184-995D61DB3FA1}"/>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6" name="Footer Placeholder 5">
            <a:extLst>
              <a:ext uri="{FF2B5EF4-FFF2-40B4-BE49-F238E27FC236}">
                <a16:creationId xmlns="" xmlns:a16="http://schemas.microsoft.com/office/drawing/2014/main" id="{B7E58103-9D0A-4708-9B97-EEDB8FC41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513FDE0-7E99-4391-90AB-8F238FB4BA39}"/>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62311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1EF7DD-486C-4C50-A866-E48D2EE5387F}"/>
              </a:ext>
            </a:extLst>
          </p:cNvPr>
          <p:cNvSpPr>
            <a:spLocks noGrp="1"/>
          </p:cNvSpPr>
          <p:nvPr>
            <p:ph type="title"/>
          </p:nvPr>
        </p:nvSpPr>
        <p:spPr>
          <a:xfrm>
            <a:off x="1303750" y="1679469"/>
            <a:ext cx="6104696" cy="5878142"/>
          </a:xfrm>
        </p:spPr>
        <p:txBody>
          <a:bodyPr anchor="b"/>
          <a:lstStyle>
            <a:lvl1pPr>
              <a:defRPr sz="4968"/>
            </a:lvl1pPr>
          </a:lstStyle>
          <a:p>
            <a:r>
              <a:rPr lang="en-US"/>
              <a:t>Click to edit Master title style</a:t>
            </a:r>
          </a:p>
        </p:txBody>
      </p:sp>
      <p:sp>
        <p:nvSpPr>
          <p:cNvPr id="3" name="Picture Placeholder 2">
            <a:extLst>
              <a:ext uri="{FF2B5EF4-FFF2-40B4-BE49-F238E27FC236}">
                <a16:creationId xmlns="" xmlns:a16="http://schemas.microsoft.com/office/drawing/2014/main" id="{F6CFE5C1-565B-4477-9FCA-A328CF135EA0}"/>
              </a:ext>
            </a:extLst>
          </p:cNvPr>
          <p:cNvSpPr>
            <a:spLocks noGrp="1"/>
          </p:cNvSpPr>
          <p:nvPr>
            <p:ph type="pic" idx="1"/>
          </p:nvPr>
        </p:nvSpPr>
        <p:spPr>
          <a:xfrm>
            <a:off x="8046765" y="3627189"/>
            <a:ext cx="9582180" cy="17902675"/>
          </a:xfrm>
        </p:spPr>
        <p:txBody>
          <a:bodyPr/>
          <a:lstStyle>
            <a:lvl1pPr marL="0" indent="0">
              <a:buNone/>
              <a:defRPr sz="4968"/>
            </a:lvl1pPr>
            <a:lvl2pPr marL="709803" indent="0">
              <a:buNone/>
              <a:defRPr sz="4347"/>
            </a:lvl2pPr>
            <a:lvl3pPr marL="1419606" indent="0">
              <a:buNone/>
              <a:defRPr sz="3726"/>
            </a:lvl3pPr>
            <a:lvl4pPr marL="2129409" indent="0">
              <a:buNone/>
              <a:defRPr sz="3105"/>
            </a:lvl4pPr>
            <a:lvl5pPr marL="2839212" indent="0">
              <a:buNone/>
              <a:defRPr sz="3105"/>
            </a:lvl5pPr>
            <a:lvl6pPr marL="3549015" indent="0">
              <a:buNone/>
              <a:defRPr sz="3105"/>
            </a:lvl6pPr>
            <a:lvl7pPr marL="4258818" indent="0">
              <a:buNone/>
              <a:defRPr sz="3105"/>
            </a:lvl7pPr>
            <a:lvl8pPr marL="4968621" indent="0">
              <a:buNone/>
              <a:defRPr sz="3105"/>
            </a:lvl8pPr>
            <a:lvl9pPr marL="5678424" indent="0">
              <a:buNone/>
              <a:defRPr sz="3105"/>
            </a:lvl9pPr>
          </a:lstStyle>
          <a:p>
            <a:endParaRPr lang="en-US"/>
          </a:p>
        </p:txBody>
      </p:sp>
      <p:sp>
        <p:nvSpPr>
          <p:cNvPr id="4" name="Text Placeholder 3">
            <a:extLst>
              <a:ext uri="{FF2B5EF4-FFF2-40B4-BE49-F238E27FC236}">
                <a16:creationId xmlns="" xmlns:a16="http://schemas.microsoft.com/office/drawing/2014/main" id="{73E85618-BF99-4173-97A4-31471657BB36}"/>
              </a:ext>
            </a:extLst>
          </p:cNvPr>
          <p:cNvSpPr>
            <a:spLocks noGrp="1"/>
          </p:cNvSpPr>
          <p:nvPr>
            <p:ph type="body" sz="half" idx="2"/>
          </p:nvPr>
        </p:nvSpPr>
        <p:spPr>
          <a:xfrm>
            <a:off x="1303750" y="7557611"/>
            <a:ext cx="6104696" cy="14001410"/>
          </a:xfrm>
        </p:spPr>
        <p:txBody>
          <a:bodyPr/>
          <a:lstStyle>
            <a:lvl1pPr marL="0" indent="0">
              <a:buNone/>
              <a:defRPr sz="2484"/>
            </a:lvl1pPr>
            <a:lvl2pPr marL="709803" indent="0">
              <a:buNone/>
              <a:defRPr sz="2174"/>
            </a:lvl2pPr>
            <a:lvl3pPr marL="1419606" indent="0">
              <a:buNone/>
              <a:defRPr sz="1863"/>
            </a:lvl3pPr>
            <a:lvl4pPr marL="2129409" indent="0">
              <a:buNone/>
              <a:defRPr sz="1553"/>
            </a:lvl4pPr>
            <a:lvl5pPr marL="2839212" indent="0">
              <a:buNone/>
              <a:defRPr sz="1553"/>
            </a:lvl5pPr>
            <a:lvl6pPr marL="3549015" indent="0">
              <a:buNone/>
              <a:defRPr sz="1553"/>
            </a:lvl6pPr>
            <a:lvl7pPr marL="4258818" indent="0">
              <a:buNone/>
              <a:defRPr sz="1553"/>
            </a:lvl7pPr>
            <a:lvl8pPr marL="4968621" indent="0">
              <a:buNone/>
              <a:defRPr sz="1553"/>
            </a:lvl8pPr>
            <a:lvl9pPr marL="5678424" indent="0">
              <a:buNone/>
              <a:defRPr sz="1553"/>
            </a:lvl9pPr>
          </a:lstStyle>
          <a:p>
            <a:pPr lvl="0"/>
            <a:r>
              <a:rPr lang="en-US"/>
              <a:t>Click to edit Master text styles</a:t>
            </a:r>
          </a:p>
        </p:txBody>
      </p:sp>
      <p:sp>
        <p:nvSpPr>
          <p:cNvPr id="5" name="Date Placeholder 4">
            <a:extLst>
              <a:ext uri="{FF2B5EF4-FFF2-40B4-BE49-F238E27FC236}">
                <a16:creationId xmlns="" xmlns:a16="http://schemas.microsoft.com/office/drawing/2014/main" id="{A891EE81-F645-4D6B-BE89-4D4CAE064B80}"/>
              </a:ext>
            </a:extLst>
          </p:cNvPr>
          <p:cNvSpPr>
            <a:spLocks noGrp="1"/>
          </p:cNvSpPr>
          <p:nvPr>
            <p:ph type="dt" sz="half" idx="10"/>
          </p:nvPr>
        </p:nvSpPr>
        <p:spPr/>
        <p:txBody>
          <a:bodyPr/>
          <a:lstStyle/>
          <a:p>
            <a:fld id="{DB138DED-9A01-4B87-BCF1-A6D4A5B8D203}" type="datetimeFigureOut">
              <a:rPr lang="en-US" smtClean="0"/>
              <a:t>10/6/2023</a:t>
            </a:fld>
            <a:endParaRPr lang="en-US"/>
          </a:p>
        </p:txBody>
      </p:sp>
      <p:sp>
        <p:nvSpPr>
          <p:cNvPr id="6" name="Footer Placeholder 5">
            <a:extLst>
              <a:ext uri="{FF2B5EF4-FFF2-40B4-BE49-F238E27FC236}">
                <a16:creationId xmlns="" xmlns:a16="http://schemas.microsoft.com/office/drawing/2014/main" id="{BF65C9B7-0379-4476-8985-CFFFD3567E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2D74ABE-6A50-4ACD-9D36-236E8CAA412E}"/>
              </a:ext>
            </a:extLst>
          </p:cNvPr>
          <p:cNvSpPr>
            <a:spLocks noGrp="1"/>
          </p:cNvSpPr>
          <p:nvPr>
            <p:ph type="sldNum" sz="quarter" idx="12"/>
          </p:nvPr>
        </p:nvSpPr>
        <p:spPr/>
        <p:txBody>
          <a:bodyPr/>
          <a:lstStyle/>
          <a:p>
            <a:fld id="{8894EA0A-AB4A-4B67-A0FC-D42DE3DA6E24}" type="slidenum">
              <a:rPr lang="en-US" smtClean="0"/>
              <a:t>‹#›</a:t>
            </a:fld>
            <a:endParaRPr lang="en-US"/>
          </a:p>
        </p:txBody>
      </p:sp>
    </p:spTree>
    <p:extLst>
      <p:ext uri="{BB962C8B-B14F-4D97-AF65-F5344CB8AC3E}">
        <p14:creationId xmlns:p14="http://schemas.microsoft.com/office/powerpoint/2010/main" val="3206715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CC105CE-E679-4253-96DD-A9B0FDC5CB99}"/>
              </a:ext>
            </a:extLst>
          </p:cNvPr>
          <p:cNvSpPr>
            <a:spLocks noGrp="1"/>
          </p:cNvSpPr>
          <p:nvPr>
            <p:ph type="title"/>
          </p:nvPr>
        </p:nvSpPr>
        <p:spPr>
          <a:xfrm>
            <a:off x="1301284" y="1341245"/>
            <a:ext cx="16325196" cy="486929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B91509D-A8FA-4136-A344-6B096A22079F}"/>
              </a:ext>
            </a:extLst>
          </p:cNvPr>
          <p:cNvSpPr>
            <a:spLocks noGrp="1"/>
          </p:cNvSpPr>
          <p:nvPr>
            <p:ph type="body" idx="1"/>
          </p:nvPr>
        </p:nvSpPr>
        <p:spPr>
          <a:xfrm>
            <a:off x="1301284" y="6706214"/>
            <a:ext cx="16325196" cy="159841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B2EC745-AA93-49BF-8A5E-47DFEE7C88B8}"/>
              </a:ext>
            </a:extLst>
          </p:cNvPr>
          <p:cNvSpPr>
            <a:spLocks noGrp="1"/>
          </p:cNvSpPr>
          <p:nvPr>
            <p:ph type="dt" sz="half" idx="2"/>
          </p:nvPr>
        </p:nvSpPr>
        <p:spPr>
          <a:xfrm>
            <a:off x="1301284" y="23349289"/>
            <a:ext cx="4258747" cy="1341243"/>
          </a:xfrm>
          <a:prstGeom prst="rect">
            <a:avLst/>
          </a:prstGeom>
        </p:spPr>
        <p:txBody>
          <a:bodyPr vert="horz" lIns="91440" tIns="45720" rIns="91440" bIns="45720" rtlCol="0" anchor="ctr"/>
          <a:lstStyle>
            <a:lvl1pPr algn="l">
              <a:defRPr sz="1863">
                <a:solidFill>
                  <a:schemeClr val="tx1">
                    <a:tint val="75000"/>
                  </a:schemeClr>
                </a:solidFill>
              </a:defRPr>
            </a:lvl1pPr>
          </a:lstStyle>
          <a:p>
            <a:fld id="{DB138DED-9A01-4B87-BCF1-A6D4A5B8D203}" type="datetimeFigureOut">
              <a:rPr lang="en-US" smtClean="0"/>
              <a:t>10/6/2023</a:t>
            </a:fld>
            <a:endParaRPr lang="en-US"/>
          </a:p>
        </p:txBody>
      </p:sp>
      <p:sp>
        <p:nvSpPr>
          <p:cNvPr id="5" name="Footer Placeholder 4">
            <a:extLst>
              <a:ext uri="{FF2B5EF4-FFF2-40B4-BE49-F238E27FC236}">
                <a16:creationId xmlns="" xmlns:a16="http://schemas.microsoft.com/office/drawing/2014/main" id="{94820BA0-0088-4738-82E1-AD426CC9AD2F}"/>
              </a:ext>
            </a:extLst>
          </p:cNvPr>
          <p:cNvSpPr>
            <a:spLocks noGrp="1"/>
          </p:cNvSpPr>
          <p:nvPr>
            <p:ph type="ftr" sz="quarter" idx="3"/>
          </p:nvPr>
        </p:nvSpPr>
        <p:spPr>
          <a:xfrm>
            <a:off x="6269822" y="23349289"/>
            <a:ext cx="6388120" cy="1341243"/>
          </a:xfrm>
          <a:prstGeom prst="rect">
            <a:avLst/>
          </a:prstGeom>
        </p:spPr>
        <p:txBody>
          <a:bodyPr vert="horz" lIns="91440" tIns="45720" rIns="91440" bIns="45720" rtlCol="0" anchor="ctr"/>
          <a:lstStyle>
            <a:lvl1pPr algn="ctr">
              <a:defRPr sz="1863">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818055C5-C152-40D7-89EF-4ABFDA0CBF8F}"/>
              </a:ext>
            </a:extLst>
          </p:cNvPr>
          <p:cNvSpPr>
            <a:spLocks noGrp="1"/>
          </p:cNvSpPr>
          <p:nvPr>
            <p:ph type="sldNum" sz="quarter" idx="4"/>
          </p:nvPr>
        </p:nvSpPr>
        <p:spPr>
          <a:xfrm>
            <a:off x="13367732" y="23349289"/>
            <a:ext cx="4258747" cy="1341243"/>
          </a:xfrm>
          <a:prstGeom prst="rect">
            <a:avLst/>
          </a:prstGeom>
        </p:spPr>
        <p:txBody>
          <a:bodyPr vert="horz" lIns="91440" tIns="45720" rIns="91440" bIns="45720" rtlCol="0" anchor="ctr"/>
          <a:lstStyle>
            <a:lvl1pPr algn="r">
              <a:defRPr sz="1863">
                <a:solidFill>
                  <a:schemeClr val="tx1">
                    <a:tint val="75000"/>
                  </a:schemeClr>
                </a:solidFill>
              </a:defRPr>
            </a:lvl1pPr>
          </a:lstStyle>
          <a:p>
            <a:fld id="{8894EA0A-AB4A-4B67-A0FC-D42DE3DA6E24}" type="slidenum">
              <a:rPr lang="en-US" smtClean="0"/>
              <a:t>‹#›</a:t>
            </a:fld>
            <a:endParaRPr lang="en-US"/>
          </a:p>
        </p:txBody>
      </p:sp>
    </p:spTree>
    <p:extLst>
      <p:ext uri="{BB962C8B-B14F-4D97-AF65-F5344CB8AC3E}">
        <p14:creationId xmlns:p14="http://schemas.microsoft.com/office/powerpoint/2010/main" val="13946275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419606" rtl="0" eaLnBrk="1" latinLnBrk="0" hangingPunct="1">
        <a:lnSpc>
          <a:spcPct val="90000"/>
        </a:lnSpc>
        <a:spcBef>
          <a:spcPct val="0"/>
        </a:spcBef>
        <a:buNone/>
        <a:defRPr sz="6831" kern="1200">
          <a:solidFill>
            <a:schemeClr val="tx1"/>
          </a:solidFill>
          <a:latin typeface="+mj-lt"/>
          <a:ea typeface="+mj-ea"/>
          <a:cs typeface="+mj-cs"/>
        </a:defRPr>
      </a:lvl1pPr>
    </p:titleStyle>
    <p:bodyStyle>
      <a:lvl1pPr marL="354902" indent="-354902" algn="l" defTabSz="1419606" rtl="0" eaLnBrk="1" latinLnBrk="0" hangingPunct="1">
        <a:lnSpc>
          <a:spcPct val="90000"/>
        </a:lnSpc>
        <a:spcBef>
          <a:spcPts val="1553"/>
        </a:spcBef>
        <a:buFont typeface="Arial" panose="020B0604020202020204" pitchFamily="34" charset="0"/>
        <a:buChar char="•"/>
        <a:defRPr sz="4347" kern="1200">
          <a:solidFill>
            <a:schemeClr val="tx1"/>
          </a:solidFill>
          <a:latin typeface="+mn-lt"/>
          <a:ea typeface="+mn-ea"/>
          <a:cs typeface="+mn-cs"/>
        </a:defRPr>
      </a:lvl1pPr>
      <a:lvl2pPr marL="1064705" indent="-354902" algn="l" defTabSz="1419606" rtl="0" eaLnBrk="1" latinLnBrk="0" hangingPunct="1">
        <a:lnSpc>
          <a:spcPct val="90000"/>
        </a:lnSpc>
        <a:spcBef>
          <a:spcPts val="776"/>
        </a:spcBef>
        <a:buFont typeface="Arial" panose="020B0604020202020204" pitchFamily="34" charset="0"/>
        <a:buChar char="•"/>
        <a:defRPr sz="3726" kern="1200">
          <a:solidFill>
            <a:schemeClr val="tx1"/>
          </a:solidFill>
          <a:latin typeface="+mn-lt"/>
          <a:ea typeface="+mn-ea"/>
          <a:cs typeface="+mn-cs"/>
        </a:defRPr>
      </a:lvl2pPr>
      <a:lvl3pPr marL="1774508" indent="-354902" algn="l" defTabSz="1419606" rtl="0" eaLnBrk="1" latinLnBrk="0" hangingPunct="1">
        <a:lnSpc>
          <a:spcPct val="90000"/>
        </a:lnSpc>
        <a:spcBef>
          <a:spcPts val="776"/>
        </a:spcBef>
        <a:buFont typeface="Arial" panose="020B0604020202020204" pitchFamily="34" charset="0"/>
        <a:buChar char="•"/>
        <a:defRPr sz="3105" kern="1200">
          <a:solidFill>
            <a:schemeClr val="tx1"/>
          </a:solidFill>
          <a:latin typeface="+mn-lt"/>
          <a:ea typeface="+mn-ea"/>
          <a:cs typeface="+mn-cs"/>
        </a:defRPr>
      </a:lvl3pPr>
      <a:lvl4pPr marL="2484311"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4pPr>
      <a:lvl5pPr marL="3194114"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5pPr>
      <a:lvl6pPr marL="3903917"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6pPr>
      <a:lvl7pPr marL="4613720"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7pPr>
      <a:lvl8pPr marL="5323523"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8pPr>
      <a:lvl9pPr marL="6033326" indent="-354902" algn="l" defTabSz="1419606" rtl="0" eaLnBrk="1" latinLnBrk="0" hangingPunct="1">
        <a:lnSpc>
          <a:spcPct val="90000"/>
        </a:lnSpc>
        <a:spcBef>
          <a:spcPts val="776"/>
        </a:spcBef>
        <a:buFont typeface="Arial" panose="020B0604020202020204" pitchFamily="34" charset="0"/>
        <a:buChar char="•"/>
        <a:defRPr sz="2795" kern="1200">
          <a:solidFill>
            <a:schemeClr val="tx1"/>
          </a:solidFill>
          <a:latin typeface="+mn-lt"/>
          <a:ea typeface="+mn-ea"/>
          <a:cs typeface="+mn-cs"/>
        </a:defRPr>
      </a:lvl9pPr>
    </p:bodyStyle>
    <p:otherStyle>
      <a:defPPr>
        <a:defRPr lang="en-US"/>
      </a:defPPr>
      <a:lvl1pPr marL="0" algn="l" defTabSz="1419606" rtl="0" eaLnBrk="1" latinLnBrk="0" hangingPunct="1">
        <a:defRPr sz="2795" kern="1200">
          <a:solidFill>
            <a:schemeClr val="tx1"/>
          </a:solidFill>
          <a:latin typeface="+mn-lt"/>
          <a:ea typeface="+mn-ea"/>
          <a:cs typeface="+mn-cs"/>
        </a:defRPr>
      </a:lvl1pPr>
      <a:lvl2pPr marL="709803" algn="l" defTabSz="1419606" rtl="0" eaLnBrk="1" latinLnBrk="0" hangingPunct="1">
        <a:defRPr sz="2795" kern="1200">
          <a:solidFill>
            <a:schemeClr val="tx1"/>
          </a:solidFill>
          <a:latin typeface="+mn-lt"/>
          <a:ea typeface="+mn-ea"/>
          <a:cs typeface="+mn-cs"/>
        </a:defRPr>
      </a:lvl2pPr>
      <a:lvl3pPr marL="1419606" algn="l" defTabSz="1419606" rtl="0" eaLnBrk="1" latinLnBrk="0" hangingPunct="1">
        <a:defRPr sz="2795" kern="1200">
          <a:solidFill>
            <a:schemeClr val="tx1"/>
          </a:solidFill>
          <a:latin typeface="+mn-lt"/>
          <a:ea typeface="+mn-ea"/>
          <a:cs typeface="+mn-cs"/>
        </a:defRPr>
      </a:lvl3pPr>
      <a:lvl4pPr marL="2129409" algn="l" defTabSz="1419606" rtl="0" eaLnBrk="1" latinLnBrk="0" hangingPunct="1">
        <a:defRPr sz="2795" kern="1200">
          <a:solidFill>
            <a:schemeClr val="tx1"/>
          </a:solidFill>
          <a:latin typeface="+mn-lt"/>
          <a:ea typeface="+mn-ea"/>
          <a:cs typeface="+mn-cs"/>
        </a:defRPr>
      </a:lvl4pPr>
      <a:lvl5pPr marL="2839212" algn="l" defTabSz="1419606" rtl="0" eaLnBrk="1" latinLnBrk="0" hangingPunct="1">
        <a:defRPr sz="2795" kern="1200">
          <a:solidFill>
            <a:schemeClr val="tx1"/>
          </a:solidFill>
          <a:latin typeface="+mn-lt"/>
          <a:ea typeface="+mn-ea"/>
          <a:cs typeface="+mn-cs"/>
        </a:defRPr>
      </a:lvl5pPr>
      <a:lvl6pPr marL="3549015" algn="l" defTabSz="1419606" rtl="0" eaLnBrk="1" latinLnBrk="0" hangingPunct="1">
        <a:defRPr sz="2795" kern="1200">
          <a:solidFill>
            <a:schemeClr val="tx1"/>
          </a:solidFill>
          <a:latin typeface="+mn-lt"/>
          <a:ea typeface="+mn-ea"/>
          <a:cs typeface="+mn-cs"/>
        </a:defRPr>
      </a:lvl6pPr>
      <a:lvl7pPr marL="4258818" algn="l" defTabSz="1419606" rtl="0" eaLnBrk="1" latinLnBrk="0" hangingPunct="1">
        <a:defRPr sz="2795" kern="1200">
          <a:solidFill>
            <a:schemeClr val="tx1"/>
          </a:solidFill>
          <a:latin typeface="+mn-lt"/>
          <a:ea typeface="+mn-ea"/>
          <a:cs typeface="+mn-cs"/>
        </a:defRPr>
      </a:lvl7pPr>
      <a:lvl8pPr marL="4968621" algn="l" defTabSz="1419606" rtl="0" eaLnBrk="1" latinLnBrk="0" hangingPunct="1">
        <a:defRPr sz="2795" kern="1200">
          <a:solidFill>
            <a:schemeClr val="tx1"/>
          </a:solidFill>
          <a:latin typeface="+mn-lt"/>
          <a:ea typeface="+mn-ea"/>
          <a:cs typeface="+mn-cs"/>
        </a:defRPr>
      </a:lvl8pPr>
      <a:lvl9pPr marL="5678424" algn="l" defTabSz="1419606" rtl="0" eaLnBrk="1" latinLnBrk="0" hangingPunct="1">
        <a:defRPr sz="2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30" name="AutoShape 26">
            <a:extLst>
              <a:ext uri="{FF2B5EF4-FFF2-40B4-BE49-F238E27FC236}">
                <a16:creationId xmlns="" xmlns:a16="http://schemas.microsoft.com/office/drawing/2014/main" id="{6EA92260-DD14-430C-9EEE-E1F8DE0E94EC}"/>
              </a:ext>
            </a:extLst>
          </p:cNvPr>
          <p:cNvSpPr>
            <a:spLocks noChangeArrowheads="1"/>
          </p:cNvSpPr>
          <p:nvPr/>
        </p:nvSpPr>
        <p:spPr bwMode="auto">
          <a:xfrm>
            <a:off x="711643" y="2974912"/>
            <a:ext cx="17809275" cy="3749012"/>
          </a:xfrm>
          <a:prstGeom prst="roundRect">
            <a:avLst>
              <a:gd name="adj" fmla="val 16667"/>
            </a:avLst>
          </a:prstGeom>
          <a:gradFill flip="none" rotWithShape="1">
            <a:gsLst>
              <a:gs pos="100000">
                <a:srgbClr val="7D7FC9">
                  <a:alpha val="91000"/>
                </a:srgbClr>
              </a:gs>
              <a:gs pos="0">
                <a:srgbClr val="4749AB">
                  <a:alpha val="1000"/>
                </a:srgbClr>
              </a:gs>
            </a:gsLst>
            <a:lin ang="16200000" scaled="1"/>
            <a:tileRect/>
          </a:gradFill>
          <a:ln w="38100">
            <a:solidFill>
              <a:srgbClr val="F36F00"/>
            </a:solid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none" lIns="54571" tIns="27286" rIns="54571" bIns="27286" anchor="ctr"/>
          <a:lstStyle/>
          <a:p>
            <a:pPr marL="0" marR="0" lvl="0" indent="0" algn="ctr" defTabSz="2491715"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srgbClr val="FF9933"/>
              </a:solidFill>
              <a:effectLst/>
              <a:uLnTx/>
              <a:uFillTx/>
              <a:latin typeface="Arial"/>
              <a:ea typeface="+mn-ea"/>
              <a:cs typeface="Arial"/>
            </a:endParaRPr>
          </a:p>
        </p:txBody>
      </p:sp>
      <p:sp>
        <p:nvSpPr>
          <p:cNvPr id="31" name="Rectangle 27">
            <a:extLst>
              <a:ext uri="{FF2B5EF4-FFF2-40B4-BE49-F238E27FC236}">
                <a16:creationId xmlns="" xmlns:a16="http://schemas.microsoft.com/office/drawing/2014/main" id="{2844D536-9BD4-4B87-A1CE-8B7A4533DB54}"/>
              </a:ext>
            </a:extLst>
          </p:cNvPr>
          <p:cNvSpPr>
            <a:spLocks noChangeArrowheads="1"/>
          </p:cNvSpPr>
          <p:nvPr/>
        </p:nvSpPr>
        <p:spPr bwMode="auto">
          <a:xfrm>
            <a:off x="1172939" y="3270158"/>
            <a:ext cx="16596123" cy="190176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54571" tIns="27286" rIns="54571" bIns="27286">
            <a:spAutoFit/>
          </a:bodyPr>
          <a:lstStyle/>
          <a:p>
            <a:pPr algn="ctr" defTabSz="914400" eaLnBrk="0" fontAlgn="base" hangingPunct="0">
              <a:spcBef>
                <a:spcPct val="0"/>
              </a:spcBef>
              <a:spcAft>
                <a:spcPct val="0"/>
              </a:spcAft>
            </a:pPr>
            <a:r>
              <a:rPr lang="fa-IR" sz="6000" b="1" dirty="0" smtClean="0">
                <a:ln>
                  <a:solidFill>
                    <a:schemeClr val="bg1"/>
                  </a:solidFill>
                </a:ln>
                <a:solidFill>
                  <a:srgbClr val="000000"/>
                </a:solidFill>
                <a:latin typeface="Times New Roman" panose="02020603050405020304" pitchFamily="18" charset="0"/>
                <a:cs typeface="B Titr" panose="00000700000000000000" pitchFamily="2" charset="-78"/>
              </a:rPr>
              <a:t>عنوان مقاله</a:t>
            </a:r>
            <a:endParaRPr lang="fa-IR" sz="6000" b="1" dirty="0">
              <a:ln>
                <a:solidFill>
                  <a:schemeClr val="bg1"/>
                </a:solidFill>
              </a:ln>
              <a:solidFill>
                <a:srgbClr val="000000"/>
              </a:solidFill>
              <a:latin typeface="Times New Roman" panose="02020603050405020304" pitchFamily="18" charset="0"/>
              <a:cs typeface="B Titr" panose="00000700000000000000" pitchFamily="2" charset="-78"/>
            </a:endParaRPr>
          </a:p>
          <a:p>
            <a:pPr algn="ctr" defTabSz="914400" eaLnBrk="0" fontAlgn="base" hangingPunct="0">
              <a:spcBef>
                <a:spcPct val="0"/>
              </a:spcBef>
              <a:spcAft>
                <a:spcPct val="0"/>
              </a:spcAft>
            </a:pPr>
            <a:endParaRPr lang="fa-IR" sz="6000" b="1" dirty="0">
              <a:ln>
                <a:solidFill>
                  <a:schemeClr val="bg1"/>
                </a:solidFill>
              </a:ln>
              <a:solidFill>
                <a:srgbClr val="000000"/>
              </a:solidFill>
              <a:latin typeface="Times New Roman" panose="02020603050405020304" pitchFamily="18" charset="0"/>
              <a:cs typeface="B Titr" panose="00000700000000000000" pitchFamily="2" charset="-78"/>
            </a:endParaRPr>
          </a:p>
        </p:txBody>
      </p:sp>
      <p:sp>
        <p:nvSpPr>
          <p:cNvPr id="32" name="Text Box 23">
            <a:extLst>
              <a:ext uri="{FF2B5EF4-FFF2-40B4-BE49-F238E27FC236}">
                <a16:creationId xmlns="" xmlns:a16="http://schemas.microsoft.com/office/drawing/2014/main" id="{52EC70C1-FED7-4729-84A2-1729B7BE81BD}"/>
              </a:ext>
            </a:extLst>
          </p:cNvPr>
          <p:cNvSpPr txBox="1">
            <a:spLocks noChangeArrowheads="1"/>
          </p:cNvSpPr>
          <p:nvPr/>
        </p:nvSpPr>
        <p:spPr bwMode="auto">
          <a:xfrm>
            <a:off x="986428" y="5467169"/>
            <a:ext cx="16969143" cy="1256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389438">
              <a:defRPr sz="2400">
                <a:solidFill>
                  <a:schemeClr val="tx1"/>
                </a:solidFill>
                <a:latin typeface="Arial" pitchFamily="34" charset="0"/>
                <a:cs typeface="Arial" pitchFamily="34" charset="0"/>
              </a:defRPr>
            </a:lvl1pPr>
            <a:lvl2pPr marL="742950" indent="-285750" defTabSz="4389438">
              <a:defRPr sz="2400">
                <a:solidFill>
                  <a:schemeClr val="tx1"/>
                </a:solidFill>
                <a:latin typeface="Arial" pitchFamily="34" charset="0"/>
                <a:cs typeface="Arial" pitchFamily="34" charset="0"/>
              </a:defRPr>
            </a:lvl2pPr>
            <a:lvl3pPr marL="1143000" indent="-228600" defTabSz="4389438">
              <a:defRPr sz="2400">
                <a:solidFill>
                  <a:schemeClr val="tx1"/>
                </a:solidFill>
                <a:latin typeface="Arial" pitchFamily="34" charset="0"/>
                <a:cs typeface="Arial" pitchFamily="34" charset="0"/>
              </a:defRPr>
            </a:lvl3pPr>
            <a:lvl4pPr marL="1600200" indent="-228600" defTabSz="4389438">
              <a:defRPr sz="2400">
                <a:solidFill>
                  <a:schemeClr val="tx1"/>
                </a:solidFill>
                <a:latin typeface="Arial" pitchFamily="34" charset="0"/>
                <a:cs typeface="Arial" pitchFamily="34" charset="0"/>
              </a:defRPr>
            </a:lvl4pPr>
            <a:lvl5pPr marL="2057400" indent="-228600" defTabSz="4389438">
              <a:defRPr sz="2400">
                <a:solidFill>
                  <a:schemeClr val="tx1"/>
                </a:solidFill>
                <a:latin typeface="Arial" pitchFamily="34" charset="0"/>
                <a:cs typeface="Arial" pitchFamily="34" charset="0"/>
              </a:defRPr>
            </a:lvl5pPr>
            <a:lvl6pPr marL="2514600" indent="-228600" algn="l" defTabSz="4389438" rtl="0" eaLnBrk="0" fontAlgn="base" hangingPunct="0">
              <a:spcBef>
                <a:spcPct val="0"/>
              </a:spcBef>
              <a:spcAft>
                <a:spcPct val="0"/>
              </a:spcAft>
              <a:defRPr sz="2400">
                <a:solidFill>
                  <a:schemeClr val="tx1"/>
                </a:solidFill>
                <a:latin typeface="Arial" pitchFamily="34" charset="0"/>
                <a:cs typeface="Arial" pitchFamily="34" charset="0"/>
              </a:defRPr>
            </a:lvl6pPr>
            <a:lvl7pPr marL="2971800" indent="-228600" algn="l" defTabSz="4389438" rtl="0" eaLnBrk="0" fontAlgn="base" hangingPunct="0">
              <a:spcBef>
                <a:spcPct val="0"/>
              </a:spcBef>
              <a:spcAft>
                <a:spcPct val="0"/>
              </a:spcAft>
              <a:defRPr sz="2400">
                <a:solidFill>
                  <a:schemeClr val="tx1"/>
                </a:solidFill>
                <a:latin typeface="Arial" pitchFamily="34" charset="0"/>
                <a:cs typeface="Arial" pitchFamily="34" charset="0"/>
              </a:defRPr>
            </a:lvl7pPr>
            <a:lvl8pPr marL="3429000" indent="-228600" algn="l" defTabSz="4389438" rtl="0" eaLnBrk="0" fontAlgn="base" hangingPunct="0">
              <a:spcBef>
                <a:spcPct val="0"/>
              </a:spcBef>
              <a:spcAft>
                <a:spcPct val="0"/>
              </a:spcAft>
              <a:defRPr sz="2400">
                <a:solidFill>
                  <a:schemeClr val="tx1"/>
                </a:solidFill>
                <a:latin typeface="Arial" pitchFamily="34" charset="0"/>
                <a:cs typeface="Arial" pitchFamily="34" charset="0"/>
              </a:defRPr>
            </a:lvl8pPr>
            <a:lvl9pPr marL="3886200" indent="-228600" algn="l" defTabSz="4389438" rtl="0" eaLnBrk="0" fontAlgn="base" hangingPunct="0">
              <a:spcBef>
                <a:spcPct val="0"/>
              </a:spcBef>
              <a:spcAft>
                <a:spcPct val="0"/>
              </a:spcAft>
              <a:defRPr sz="2400">
                <a:solidFill>
                  <a:schemeClr val="tx1"/>
                </a:solidFill>
                <a:latin typeface="Arial" pitchFamily="34" charset="0"/>
                <a:cs typeface="Arial" pitchFamily="34" charset="0"/>
              </a:defRPr>
            </a:lvl9pPr>
          </a:lstStyle>
          <a:p>
            <a:pPr marL="0" marR="0" algn="ctr" rtl="1">
              <a:lnSpc>
                <a:spcPts val="2000"/>
              </a:lnSpc>
              <a:spcBef>
                <a:spcPts val="300"/>
              </a:spcBef>
              <a:spcAft>
                <a:spcPts val="0"/>
              </a:spcAft>
            </a:pPr>
            <a:r>
              <a:rPr lang="fa-IR" sz="3500" b="1" dirty="0">
                <a:effectLst/>
                <a:latin typeface="Times New Roman" panose="02020603050405020304" pitchFamily="18" charset="0"/>
                <a:ea typeface="Times New Roman" panose="02020603050405020304" pitchFamily="18" charset="0"/>
                <a:cs typeface="B Nazanin" panose="00000400000000000000" pitchFamily="2" charset="-78"/>
              </a:rPr>
              <a:t>نویسنده اول</a:t>
            </a:r>
            <a:r>
              <a:rPr lang="fa-IR" sz="3500" b="1" baseline="30000" dirty="0">
                <a:effectLst/>
                <a:latin typeface="Times New Roman" panose="02020603050405020304" pitchFamily="18" charset="0"/>
                <a:ea typeface="Times New Roman" panose="02020603050405020304" pitchFamily="18" charset="0"/>
                <a:cs typeface="B Nazanin" panose="00000400000000000000" pitchFamily="2" charset="-78"/>
              </a:rPr>
              <a:t>1</a:t>
            </a:r>
            <a:r>
              <a:rPr lang="fa-IR" sz="3500" b="1" dirty="0">
                <a:effectLst/>
                <a:latin typeface="Times New Roman" panose="02020603050405020304" pitchFamily="18" charset="0"/>
                <a:ea typeface="Times New Roman" panose="02020603050405020304" pitchFamily="18" charset="0"/>
                <a:cs typeface="B Nazanin" panose="00000400000000000000" pitchFamily="2" charset="-78"/>
              </a:rPr>
              <a:t>، نویسنده دوم</a:t>
            </a:r>
            <a:r>
              <a:rPr lang="ar-SA" sz="3500" b="1" baseline="30000" dirty="0">
                <a:effectLst/>
                <a:latin typeface="Times New Roman" panose="02020603050405020304" pitchFamily="18" charset="0"/>
                <a:ea typeface="Times New Roman" panose="02020603050405020304" pitchFamily="18" charset="0"/>
                <a:cs typeface="B Nazanin" panose="00000400000000000000" pitchFamily="2" charset="-78"/>
              </a:rPr>
              <a:t>2</a:t>
            </a:r>
            <a:endParaRPr lang="en-US" sz="3500" b="1" dirty="0">
              <a:effectLst/>
              <a:latin typeface="Times New Roman" panose="02020603050405020304" pitchFamily="18" charset="0"/>
              <a:ea typeface="Times New Roman" panose="02020603050405020304" pitchFamily="18" charset="0"/>
              <a:cs typeface="B Nazanin" panose="00000400000000000000" pitchFamily="2" charset="-78"/>
            </a:endParaRPr>
          </a:p>
          <a:p>
            <a:pPr algn="ctr"/>
            <a:r>
              <a:rPr lang="fa-IR" sz="3200" b="1" baseline="30000" dirty="0">
                <a:effectLst/>
                <a:latin typeface="Times New Roman" panose="02020603050405020304" pitchFamily="18" charset="0"/>
                <a:ea typeface="Times New Roman" panose="02020603050405020304" pitchFamily="18" charset="0"/>
                <a:cs typeface="B Nazanin" panose="00000400000000000000" pitchFamily="2" charset="-78"/>
              </a:rPr>
              <a:t>1</a:t>
            </a:r>
            <a:r>
              <a:rPr lang="fa-IR" sz="3200" b="1" dirty="0">
                <a:effectLst/>
                <a:latin typeface="Times New Roman" panose="02020603050405020304" pitchFamily="18" charset="0"/>
                <a:ea typeface="Times New Roman" panose="02020603050405020304" pitchFamily="18" charset="0"/>
                <a:cs typeface="B Nazanin" panose="00000400000000000000" pitchFamily="2" charset="-78"/>
              </a:rPr>
              <a:t> </a:t>
            </a:r>
            <a:r>
              <a:rPr lang="fa-IR" sz="3500" dirty="0" smtClean="0">
                <a:effectLst/>
                <a:latin typeface="Times New Roman" panose="02020603050405020304" pitchFamily="18" charset="0"/>
                <a:ea typeface="Times New Roman" panose="02020603050405020304" pitchFamily="18" charset="0"/>
                <a:cs typeface="B Nazanin" panose="00000400000000000000" pitchFamily="2" charset="-78"/>
              </a:rPr>
              <a:t>عنوان و آدرس کوتاه نویسنده</a:t>
            </a:r>
            <a:endParaRPr lang="fa-IR" sz="3500" dirty="0">
              <a:effectLst/>
              <a:latin typeface="Times New Roman" panose="02020603050405020304" pitchFamily="18" charset="0"/>
              <a:ea typeface="Times New Roman" panose="02020603050405020304" pitchFamily="18" charset="0"/>
              <a:cs typeface="B Nazanin" panose="00000400000000000000" pitchFamily="2" charset="-78"/>
            </a:endParaRPr>
          </a:p>
          <a:p>
            <a:pPr algn="ctr"/>
            <a:r>
              <a:rPr lang="en-US" sz="3000" dirty="0" smtClean="0">
                <a:solidFill>
                  <a:srgbClr val="000000"/>
                </a:solidFill>
                <a:latin typeface="Times New Roman" panose="02020603050405020304" pitchFamily="18" charset="0"/>
                <a:cs typeface="B Zar" panose="00000400000000000000" pitchFamily="2" charset="-78"/>
              </a:rPr>
              <a:t>Email</a:t>
            </a:r>
            <a:endParaRPr lang="en-US" sz="3000" dirty="0">
              <a:solidFill>
                <a:srgbClr val="000000"/>
              </a:solidFill>
              <a:latin typeface="Times New Roman" panose="02020603050405020304" pitchFamily="18" charset="0"/>
              <a:cs typeface="Times New Roman" panose="02020603050405020304" pitchFamily="18" charset="0"/>
            </a:endParaRPr>
          </a:p>
        </p:txBody>
      </p:sp>
      <p:sp>
        <p:nvSpPr>
          <p:cNvPr id="52" name="Rectangle 27">
            <a:extLst>
              <a:ext uri="{FF2B5EF4-FFF2-40B4-BE49-F238E27FC236}">
                <a16:creationId xmlns="" xmlns:a16="http://schemas.microsoft.com/office/drawing/2014/main" id="{C0F156B3-8428-4D36-8C1F-FAD127764B31}"/>
              </a:ext>
            </a:extLst>
          </p:cNvPr>
          <p:cNvSpPr>
            <a:spLocks noChangeArrowheads="1"/>
          </p:cNvSpPr>
          <p:nvPr/>
        </p:nvSpPr>
        <p:spPr bwMode="auto">
          <a:xfrm>
            <a:off x="310911" y="24106861"/>
            <a:ext cx="3200856" cy="91687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54571" tIns="27286" rIns="54571" bIns="27286">
            <a:spAutoFit/>
          </a:bodyPr>
          <a:lstStyle/>
          <a:p>
            <a:pPr algn="ctr" defTabSz="914400" eaLnBrk="0" fontAlgn="base" hangingPunct="0">
              <a:spcBef>
                <a:spcPct val="0"/>
              </a:spcBef>
              <a:spcAft>
                <a:spcPct val="0"/>
              </a:spcAft>
            </a:pPr>
            <a:r>
              <a:rPr lang="fa-IR" sz="2800" b="1" dirty="0">
                <a:solidFill>
                  <a:schemeClr val="bg1"/>
                </a:solidFill>
                <a:latin typeface="Times New Roman" panose="02020603050405020304" pitchFamily="18" charset="0"/>
                <a:cs typeface="B Titr" panose="00000700000000000000" pitchFamily="2" charset="-78"/>
              </a:rPr>
              <a:t>کد مقاله:</a:t>
            </a:r>
          </a:p>
          <a:p>
            <a:pPr algn="ctr" defTabSz="914400" eaLnBrk="0" fontAlgn="base" hangingPunct="0">
              <a:spcBef>
                <a:spcPct val="0"/>
              </a:spcBef>
              <a:spcAft>
                <a:spcPct val="0"/>
              </a:spcAft>
            </a:pPr>
            <a:r>
              <a:rPr lang="fa-IR" sz="2800" b="1" dirty="0">
                <a:solidFill>
                  <a:schemeClr val="bg1"/>
                </a:solidFill>
                <a:latin typeface="Times New Roman" panose="02020603050405020304" pitchFamily="18" charset="0"/>
                <a:cs typeface="B Titr" panose="00000700000000000000" pitchFamily="2" charset="-78"/>
              </a:rPr>
              <a:t>1080</a:t>
            </a:r>
            <a:endParaRPr lang="en-US" sz="2800" dirty="0">
              <a:solidFill>
                <a:schemeClr val="bg1"/>
              </a:solidFill>
              <a:latin typeface="Times New Roman" panose="02020603050405020304" pitchFamily="18" charset="0"/>
              <a:cs typeface="B Titr" panose="00000700000000000000" pitchFamily="2" charset="-78"/>
            </a:endParaRPr>
          </a:p>
        </p:txBody>
      </p:sp>
      <p:sp>
        <p:nvSpPr>
          <p:cNvPr id="6" name="TextBox 31"/>
          <p:cNvSpPr txBox="1"/>
          <p:nvPr/>
        </p:nvSpPr>
        <p:spPr>
          <a:xfrm>
            <a:off x="9582149" y="11130388"/>
            <a:ext cx="8938768" cy="3855391"/>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a:defRPr/>
            </a:pPr>
            <a:r>
              <a:rPr kumimoji="0" lang="fa-IR" sz="2800" b="0" i="0" u="none" strike="noStrike" kern="0" cap="none" spc="0" normalizeH="0" baseline="0" noProof="0" dirty="0">
                <a:ln>
                  <a:noFill/>
                </a:ln>
                <a:solidFill>
                  <a:prstClr val="black"/>
                </a:solidFill>
                <a:effectLst/>
                <a:uLnTx/>
                <a:uFillTx/>
              </a:rPr>
              <a:t>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مقدمه محتوای </a:t>
            </a:r>
            <a:r>
              <a:rPr kumimoji="0" lang="fa-IR" sz="2800" b="0" i="0" u="none" strike="noStrike" kern="0" cap="none" spc="0" normalizeH="0" baseline="0" noProof="0" dirty="0" smtClean="0">
                <a:ln>
                  <a:noFill/>
                </a:ln>
                <a:solidFill>
                  <a:prstClr val="black"/>
                </a:solidFill>
                <a:effectLst/>
                <a:uLnTx/>
                <a:uFillTx/>
              </a:rPr>
              <a:t>مقدمه </a:t>
            </a:r>
            <a:r>
              <a:rPr lang="fa-IR" sz="2800" kern="0" dirty="0">
                <a:solidFill>
                  <a:prstClr val="black"/>
                </a:solidFill>
              </a:rPr>
              <a:t>محتوای مقدمه محتوای مقدمه محتوای مقدمه محتوای </a:t>
            </a:r>
            <a:r>
              <a:rPr lang="fa-IR" sz="2800" kern="0" dirty="0" smtClean="0">
                <a:solidFill>
                  <a:prstClr val="black"/>
                </a:solidFill>
              </a:rPr>
              <a:t>مقدمه.</a:t>
            </a:r>
            <a:endParaRPr lang="fa-IR" sz="2800" kern="0" dirty="0">
              <a:solidFill>
                <a:prstClr val="black"/>
              </a:solidFill>
            </a:endParaRPr>
          </a:p>
          <a:p>
            <a:pPr marL="0" marR="0" lvl="0" indent="0" algn="just" defTabSz="457200" rtl="1" eaLnBrk="1" fontAlgn="auto" latinLnBrk="0" hangingPunct="1">
              <a:lnSpc>
                <a:spcPct val="100000"/>
              </a:lnSpc>
              <a:spcBef>
                <a:spcPts val="0"/>
              </a:spcBef>
              <a:spcAft>
                <a:spcPts val="0"/>
              </a:spcAft>
              <a:buClrTx/>
              <a:buSzTx/>
              <a:buFontTx/>
              <a:buNone/>
              <a:tabLst/>
              <a:defRPr/>
            </a:pPr>
            <a:endParaRPr kumimoji="0" lang="fa-IR" sz="3000" b="0" i="0" u="none" strike="noStrike" kern="0" cap="none" spc="0" normalizeH="0" baseline="0" noProof="0" dirty="0">
              <a:ln>
                <a:noFill/>
              </a:ln>
              <a:solidFill>
                <a:prstClr val="black"/>
              </a:solidFill>
              <a:effectLst/>
              <a:uLnTx/>
              <a:uFillTx/>
              <a:cs typeface="B Nazanin" charset="0"/>
            </a:endParaRPr>
          </a:p>
        </p:txBody>
      </p:sp>
      <p:sp>
        <p:nvSpPr>
          <p:cNvPr id="7" name="TextBox 6"/>
          <p:cNvSpPr txBox="1"/>
          <p:nvPr/>
        </p:nvSpPr>
        <p:spPr>
          <a:xfrm>
            <a:off x="9616280" y="15552071"/>
            <a:ext cx="8904637" cy="5231480"/>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a:r>
              <a:rPr lang="fa-IR" sz="2800" kern="0" dirty="0">
                <a:solidFill>
                  <a:prstClr val="black"/>
                </a:solidFill>
              </a:rPr>
              <a:t>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روش تحقیق </a:t>
            </a:r>
            <a:r>
              <a:rPr lang="fa-IR" sz="2800" kern="0" dirty="0">
                <a:solidFill>
                  <a:prstClr val="black"/>
                </a:solidFill>
              </a:rPr>
              <a:t>روش تحقیق روش تحقیق روش تحقیق روش تحقیق روش تحقیق روش تحقیق روش تحقیق روش تحقیق روش تحقیق روش تحقیق روش تحقیق روش </a:t>
            </a:r>
            <a:r>
              <a:rPr lang="fa-IR" sz="2800" kern="0" dirty="0" smtClean="0">
                <a:solidFill>
                  <a:prstClr val="black"/>
                </a:solidFill>
              </a:rPr>
              <a:t>تحقیق.</a:t>
            </a:r>
            <a:endParaRPr lang="fa-IR" sz="2800" kern="0" dirty="0">
              <a:solidFill>
                <a:prstClr val="black"/>
              </a:solidFill>
            </a:endParaRPr>
          </a:p>
          <a:p>
            <a:pPr lvl="0" defTabSz="457200"/>
            <a:endParaRPr kumimoji="0" lang="fa-IR" sz="3000" b="0" i="0" u="none" strike="noStrike" kern="0" cap="none" spc="0" normalizeH="0" baseline="0" noProof="0" dirty="0">
              <a:ln>
                <a:noFill/>
              </a:ln>
              <a:solidFill>
                <a:prstClr val="black"/>
              </a:solidFill>
              <a:effectLst/>
              <a:uLnTx/>
              <a:uFillTx/>
              <a:cs typeface="B Nazanin" charset="0"/>
            </a:endParaRPr>
          </a:p>
        </p:txBody>
      </p:sp>
      <p:sp>
        <p:nvSpPr>
          <p:cNvPr id="8" name="TextBox 7">
            <a:extLst>
              <a:ext uri="{FF2B5EF4-FFF2-40B4-BE49-F238E27FC236}">
                <a16:creationId xmlns="" xmlns:a16="http://schemas.microsoft.com/office/drawing/2014/main" id="{9697C6BF-BFBD-F30B-DD7C-922CF98E6291}"/>
              </a:ext>
            </a:extLst>
          </p:cNvPr>
          <p:cNvSpPr txBox="1"/>
          <p:nvPr/>
        </p:nvSpPr>
        <p:spPr>
          <a:xfrm>
            <a:off x="9582149" y="7026675"/>
            <a:ext cx="8886382" cy="553998"/>
          </a:xfrm>
          <a:prstGeom prst="rect">
            <a:avLst/>
          </a:prstGeom>
          <a:noFill/>
        </p:spPr>
        <p:txBody>
          <a:bodyPr wrap="square" rtlCol="0">
            <a:spAutoFit/>
          </a:bodyPr>
          <a:lstStyle/>
          <a:p>
            <a:pPr algn="ctr" defTabSz="457200" rtl="1"/>
            <a:r>
              <a:rPr lang="fa-IR" sz="3000" b="1" dirty="0">
                <a:solidFill>
                  <a:srgbClr val="DE1C4E"/>
                </a:solidFill>
                <a:latin typeface="B Nazanin" charset="0"/>
                <a:ea typeface="B Nazanin" charset="0"/>
                <a:cs typeface="B Nazanin" charset="0"/>
              </a:rPr>
              <a:t>چکیده</a:t>
            </a:r>
            <a:endParaRPr lang="en-US" sz="3000" b="1" dirty="0">
              <a:solidFill>
                <a:srgbClr val="DE1C4E"/>
              </a:solidFill>
              <a:latin typeface="B Nazanin" charset="0"/>
              <a:ea typeface="B Nazanin" charset="0"/>
              <a:cs typeface="B Nazanin" charset="0"/>
            </a:endParaRPr>
          </a:p>
        </p:txBody>
      </p:sp>
      <p:sp>
        <p:nvSpPr>
          <p:cNvPr id="9" name="TextBox 8">
            <a:extLst>
              <a:ext uri="{FF2B5EF4-FFF2-40B4-BE49-F238E27FC236}">
                <a16:creationId xmlns="" xmlns:a16="http://schemas.microsoft.com/office/drawing/2014/main" id="{B545F765-BF90-86AA-2E52-F8AFBD1C9DDD}"/>
              </a:ext>
            </a:extLst>
          </p:cNvPr>
          <p:cNvSpPr txBox="1"/>
          <p:nvPr/>
        </p:nvSpPr>
        <p:spPr>
          <a:xfrm>
            <a:off x="9582149" y="7476394"/>
            <a:ext cx="8938768" cy="3015237"/>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marL="0" marR="0" lvl="0" indent="0" algn="just" defTabSz="457200" rtl="1" eaLnBrk="1" fontAlgn="auto" latinLnBrk="0" hangingPunct="1">
              <a:lnSpc>
                <a:spcPct val="100000"/>
              </a:lnSpc>
              <a:spcBef>
                <a:spcPts val="0"/>
              </a:spcBef>
              <a:spcAft>
                <a:spcPts val="0"/>
              </a:spcAft>
              <a:buClrTx/>
              <a:buSzTx/>
              <a:buFontTx/>
              <a:buNone/>
              <a:tabLst/>
              <a:defRPr/>
            </a:pPr>
            <a:r>
              <a:rPr kumimoji="0" lang="fa-IR" sz="2800" b="0" i="0" u="none" strike="noStrike" kern="0" cap="none" spc="0" normalizeH="0" baseline="0" noProof="0" dirty="0" smtClean="0">
                <a:ln>
                  <a:noFill/>
                </a:ln>
                <a:solidFill>
                  <a:prstClr val="black"/>
                </a:solidFill>
                <a:effectLst/>
                <a:uLnTx/>
                <a:uFillTx/>
                <a:cs typeface="B Nazanin" charset="0"/>
              </a:rPr>
              <a:t>متن </a:t>
            </a:r>
            <a:r>
              <a:rPr kumimoji="0" lang="fa-IR" sz="2800" b="0" i="0" u="none" strike="noStrike" kern="0" cap="none" spc="0" normalizeH="0" baseline="0" noProof="0" dirty="0">
                <a:ln>
                  <a:noFill/>
                </a:ln>
                <a:solidFill>
                  <a:prstClr val="black"/>
                </a:solidFill>
                <a:effectLst/>
                <a:uLnTx/>
                <a:uFillTx/>
                <a:cs typeface="B Nazanin" charset="0"/>
              </a:rPr>
              <a:t>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چکیده متن </a:t>
            </a:r>
            <a:r>
              <a:rPr kumimoji="0" lang="fa-IR" sz="2800" b="0" i="0" u="none" strike="noStrike" kern="0" cap="none" spc="0" normalizeH="0" baseline="0" noProof="0" dirty="0" smtClean="0">
                <a:ln>
                  <a:noFill/>
                </a:ln>
                <a:solidFill>
                  <a:prstClr val="black"/>
                </a:solidFill>
                <a:effectLst/>
                <a:uLnTx/>
                <a:uFillTx/>
                <a:cs typeface="B Nazanin" charset="0"/>
              </a:rPr>
              <a:t>چکیده.</a:t>
            </a:r>
            <a:endParaRPr kumimoji="0" lang="fa-IR" sz="2800" b="0" i="0" u="none" strike="noStrike" kern="0" cap="none" spc="0" normalizeH="0" baseline="0" noProof="0" dirty="0">
              <a:ln>
                <a:noFill/>
              </a:ln>
              <a:solidFill>
                <a:prstClr val="black"/>
              </a:solidFill>
              <a:effectLst/>
              <a:uLnTx/>
              <a:uFillTx/>
              <a:cs typeface="B Nazanin" charset="0"/>
            </a:endParaRPr>
          </a:p>
        </p:txBody>
      </p:sp>
      <p:sp>
        <p:nvSpPr>
          <p:cNvPr id="10" name="TextBox 9">
            <a:extLst>
              <a:ext uri="{FF2B5EF4-FFF2-40B4-BE49-F238E27FC236}">
                <a16:creationId xmlns="" xmlns:a16="http://schemas.microsoft.com/office/drawing/2014/main" id="{3B6A3CD5-441A-EAA0-60CC-994AF65D9D11}"/>
              </a:ext>
            </a:extLst>
          </p:cNvPr>
          <p:cNvSpPr txBox="1"/>
          <p:nvPr/>
        </p:nvSpPr>
        <p:spPr>
          <a:xfrm>
            <a:off x="9616280" y="10647806"/>
            <a:ext cx="9009412" cy="553998"/>
          </a:xfrm>
          <a:prstGeom prst="rect">
            <a:avLst/>
          </a:prstGeom>
          <a:noFill/>
        </p:spPr>
        <p:txBody>
          <a:bodyPr wrap="square" rtlCol="0">
            <a:spAutoFit/>
          </a:bodyPr>
          <a:lstStyle/>
          <a:p>
            <a:pPr algn="ctr" defTabSz="457200" rtl="1"/>
            <a:r>
              <a:rPr lang="fa-IR" sz="3000" b="1" dirty="0">
                <a:solidFill>
                  <a:srgbClr val="DE1C4E"/>
                </a:solidFill>
                <a:latin typeface="B Nazanin" charset="0"/>
                <a:ea typeface="B Nazanin" charset="0"/>
                <a:cs typeface="B Nazanin" charset="0"/>
              </a:rPr>
              <a:t>مقدمه</a:t>
            </a:r>
            <a:endParaRPr lang="en-US" sz="3000" b="1" dirty="0">
              <a:solidFill>
                <a:srgbClr val="DE1C4E"/>
              </a:solidFill>
              <a:latin typeface="B Nazanin" charset="0"/>
              <a:ea typeface="B Nazanin" charset="0"/>
              <a:cs typeface="B Nazanin" charset="0"/>
            </a:endParaRPr>
          </a:p>
        </p:txBody>
      </p:sp>
      <p:sp>
        <p:nvSpPr>
          <p:cNvPr id="13" name="TextBox 12">
            <a:extLst>
              <a:ext uri="{FF2B5EF4-FFF2-40B4-BE49-F238E27FC236}">
                <a16:creationId xmlns="" xmlns:a16="http://schemas.microsoft.com/office/drawing/2014/main" id="{7814C10A-5CDE-9294-95C3-FAF0A399B1DA}"/>
              </a:ext>
            </a:extLst>
          </p:cNvPr>
          <p:cNvSpPr txBox="1"/>
          <p:nvPr/>
        </p:nvSpPr>
        <p:spPr>
          <a:xfrm>
            <a:off x="9582149" y="15063219"/>
            <a:ext cx="8886382" cy="553998"/>
          </a:xfrm>
          <a:prstGeom prst="rect">
            <a:avLst/>
          </a:prstGeom>
          <a:noFill/>
        </p:spPr>
        <p:txBody>
          <a:bodyPr wrap="square" rtlCol="0">
            <a:spAutoFit/>
          </a:bodyPr>
          <a:lstStyle/>
          <a:p>
            <a:pPr algn="ctr" defTabSz="457200" rtl="1"/>
            <a:r>
              <a:rPr lang="fa-IR" sz="3000" b="1" dirty="0" smtClean="0">
                <a:solidFill>
                  <a:srgbClr val="DE1C4E"/>
                </a:solidFill>
                <a:latin typeface="B Nazanin" charset="0"/>
                <a:ea typeface="B Nazanin" charset="0"/>
                <a:cs typeface="B Nazanin" charset="0"/>
              </a:rPr>
              <a:t>روش تحقیق </a:t>
            </a:r>
            <a:endParaRPr lang="en-US" sz="3000" b="1" dirty="0">
              <a:solidFill>
                <a:srgbClr val="DE1C4E"/>
              </a:solidFill>
              <a:latin typeface="B Nazanin" charset="0"/>
              <a:ea typeface="B Nazanin" charset="0"/>
              <a:cs typeface="B Nazanin" charset="0"/>
            </a:endParaRPr>
          </a:p>
        </p:txBody>
      </p:sp>
      <p:sp>
        <p:nvSpPr>
          <p:cNvPr id="15" name="TextBox 14">
            <a:extLst>
              <a:ext uri="{FF2B5EF4-FFF2-40B4-BE49-F238E27FC236}">
                <a16:creationId xmlns="" xmlns:a16="http://schemas.microsoft.com/office/drawing/2014/main" id="{3BF8CDAB-2AA7-4C04-6FC2-3946913FFCA7}"/>
              </a:ext>
            </a:extLst>
          </p:cNvPr>
          <p:cNvSpPr txBox="1"/>
          <p:nvPr/>
        </p:nvSpPr>
        <p:spPr>
          <a:xfrm>
            <a:off x="711643" y="16050271"/>
            <a:ext cx="8489508" cy="553998"/>
          </a:xfrm>
          <a:prstGeom prst="rect">
            <a:avLst/>
          </a:prstGeom>
          <a:noFill/>
        </p:spPr>
        <p:txBody>
          <a:bodyPr wrap="square" rtlCol="0">
            <a:spAutoFit/>
          </a:bodyPr>
          <a:lstStyle/>
          <a:p>
            <a:pPr algn="ctr" defTabSz="457200" rtl="1"/>
            <a:r>
              <a:rPr lang="fa-IR" sz="3000" b="1" dirty="0">
                <a:solidFill>
                  <a:srgbClr val="DE1C4E"/>
                </a:solidFill>
                <a:latin typeface="B Nazanin" charset="0"/>
                <a:ea typeface="B Nazanin" charset="0"/>
                <a:cs typeface="B Nazanin" charset="0"/>
              </a:rPr>
              <a:t>نتیجه‌گیری</a:t>
            </a:r>
            <a:endParaRPr lang="en-US" sz="3000" b="1" dirty="0">
              <a:solidFill>
                <a:srgbClr val="DE1C4E"/>
              </a:solidFill>
              <a:latin typeface="B Nazanin" charset="0"/>
              <a:ea typeface="B Nazanin" charset="0"/>
              <a:cs typeface="B Nazanin" charset="0"/>
            </a:endParaRPr>
          </a:p>
        </p:txBody>
      </p:sp>
      <p:sp>
        <p:nvSpPr>
          <p:cNvPr id="16" name="TextBox 15">
            <a:extLst>
              <a:ext uri="{FF2B5EF4-FFF2-40B4-BE49-F238E27FC236}">
                <a16:creationId xmlns="" xmlns:a16="http://schemas.microsoft.com/office/drawing/2014/main" id="{A5120B9D-731E-75CB-FC59-DF2BEE3B8A30}"/>
              </a:ext>
            </a:extLst>
          </p:cNvPr>
          <p:cNvSpPr txBox="1"/>
          <p:nvPr/>
        </p:nvSpPr>
        <p:spPr>
          <a:xfrm>
            <a:off x="9616280" y="21201018"/>
            <a:ext cx="8852251" cy="2325732"/>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a:defRPr/>
            </a:pPr>
            <a:r>
              <a:rPr lang="fa-IR" sz="2800" kern="0" dirty="0" smtClean="0">
                <a:solidFill>
                  <a:prstClr val="black"/>
                </a:solidFill>
              </a:rPr>
              <a:t>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a:t>
            </a:r>
            <a:endParaRPr kumimoji="0" lang="fa-IR" sz="2800" b="0" i="0" u="none" strike="noStrike" kern="0" cap="none" spc="0" normalizeH="0" baseline="0" noProof="0" dirty="0" smtClean="0">
              <a:ln>
                <a:noFill/>
              </a:ln>
              <a:solidFill>
                <a:prstClr val="black"/>
              </a:solidFill>
              <a:effectLst/>
              <a:uLnTx/>
              <a:uFillTx/>
            </a:endParaRPr>
          </a:p>
          <a:p>
            <a:pPr marL="0" marR="0" lvl="0" indent="0" defTabSz="457200" eaLnBrk="1" fontAlgn="auto" latinLnBrk="0" hangingPunct="1">
              <a:lnSpc>
                <a:spcPct val="100000"/>
              </a:lnSpc>
              <a:spcBef>
                <a:spcPts val="0"/>
              </a:spcBef>
              <a:spcAft>
                <a:spcPts val="0"/>
              </a:spcAft>
              <a:buClrTx/>
              <a:buSzTx/>
              <a:buFontTx/>
              <a:buNone/>
              <a:tabLst/>
              <a:defRPr/>
            </a:pPr>
            <a:endParaRPr lang="fa-IR" sz="1958" kern="0" dirty="0">
              <a:solidFill>
                <a:prstClr val="black"/>
              </a:solidFill>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smtClean="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en-US"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fa-IR" sz="1958" b="0" i="0" u="none" strike="noStrike" kern="0" cap="none" spc="0" normalizeH="0" baseline="0" noProof="0" dirty="0" smtClean="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lang="fa-IR" sz="1958" kern="0" dirty="0">
              <a:solidFill>
                <a:prstClr val="black"/>
              </a:solidFill>
            </a:endParaRPr>
          </a:p>
        </p:txBody>
      </p:sp>
      <p:sp>
        <p:nvSpPr>
          <p:cNvPr id="17" name="TextBox 16">
            <a:extLst>
              <a:ext uri="{FF2B5EF4-FFF2-40B4-BE49-F238E27FC236}">
                <a16:creationId xmlns="" xmlns:a16="http://schemas.microsoft.com/office/drawing/2014/main" id="{FD939E26-22BE-7204-7444-289D25A227A5}"/>
              </a:ext>
            </a:extLst>
          </p:cNvPr>
          <p:cNvSpPr txBox="1"/>
          <p:nvPr/>
        </p:nvSpPr>
        <p:spPr>
          <a:xfrm>
            <a:off x="751153" y="19304304"/>
            <a:ext cx="8489507" cy="553998"/>
          </a:xfrm>
          <a:prstGeom prst="rect">
            <a:avLst/>
          </a:prstGeom>
          <a:noFill/>
        </p:spPr>
        <p:txBody>
          <a:bodyPr wrap="square" rtlCol="0">
            <a:spAutoFit/>
          </a:bodyPr>
          <a:lstStyle/>
          <a:p>
            <a:pPr algn="ctr" defTabSz="457200" rtl="1"/>
            <a:r>
              <a:rPr lang="fa-IR" sz="3000" b="1" dirty="0" smtClean="0">
                <a:solidFill>
                  <a:srgbClr val="DE1C4E"/>
                </a:solidFill>
                <a:latin typeface="B Nazanin" charset="0"/>
                <a:ea typeface="B Nazanin" charset="0"/>
                <a:cs typeface="B Nazanin" charset="0"/>
              </a:rPr>
              <a:t>منابع </a:t>
            </a:r>
            <a:endParaRPr lang="en-US" sz="3000" b="1" dirty="0">
              <a:solidFill>
                <a:srgbClr val="DE1C4E"/>
              </a:solidFill>
              <a:latin typeface="B Nazanin" charset="0"/>
              <a:ea typeface="B Nazanin" charset="0"/>
              <a:cs typeface="B Nazanin" charset="0"/>
            </a:endParaRPr>
          </a:p>
        </p:txBody>
      </p:sp>
      <p:sp>
        <p:nvSpPr>
          <p:cNvPr id="20" name="TextBox 19">
            <a:extLst>
              <a:ext uri="{FF2B5EF4-FFF2-40B4-BE49-F238E27FC236}">
                <a16:creationId xmlns="" xmlns:a16="http://schemas.microsoft.com/office/drawing/2014/main" id="{A0826B2B-DBAC-157E-72C2-79F0E56081E2}"/>
              </a:ext>
            </a:extLst>
          </p:cNvPr>
          <p:cNvSpPr txBox="1"/>
          <p:nvPr/>
        </p:nvSpPr>
        <p:spPr>
          <a:xfrm>
            <a:off x="711643" y="16586443"/>
            <a:ext cx="8489508" cy="2730258"/>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a:r>
              <a:rPr kumimoji="0" lang="fa-IR" sz="2800" b="0" i="0" u="none" strike="noStrike" kern="0" cap="none" spc="0" normalizeH="0" baseline="0" noProof="0" dirty="0" smtClean="0">
                <a:ln>
                  <a:noFill/>
                </a:ln>
                <a:solidFill>
                  <a:prstClr val="black"/>
                </a:solidFill>
                <a:effectLst/>
                <a:uLnTx/>
                <a:uFillTx/>
                <a:cs typeface="B Nazanin" charset="0"/>
              </a:rPr>
              <a:t>محتوای نتیجه‌گیری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a:solidFill>
                  <a:prstClr val="black"/>
                </a:solidFill>
              </a:rPr>
              <a:t>نتیجه‌گیری</a:t>
            </a:r>
            <a:r>
              <a:rPr kumimoji="0" lang="fa-IR" sz="2800" b="0" i="0" u="none" strike="noStrike" kern="0" cap="none" spc="0" normalizeH="0" baseline="0" noProof="0" dirty="0" smtClean="0">
                <a:ln>
                  <a:noFill/>
                </a:ln>
                <a:solidFill>
                  <a:prstClr val="black"/>
                </a:solidFill>
                <a:effectLst/>
                <a:uLnTx/>
                <a:uFillTx/>
                <a:cs typeface="B Nazanin" charset="0"/>
              </a:rPr>
              <a:t> محتوای </a:t>
            </a:r>
            <a:r>
              <a:rPr lang="fa-IR" sz="2800" kern="0" dirty="0" smtClean="0">
                <a:solidFill>
                  <a:prstClr val="black"/>
                </a:solidFill>
              </a:rPr>
              <a:t>نتیجه‌گیری.</a:t>
            </a:r>
            <a:endParaRPr kumimoji="0" lang="fa-IR" sz="2800" b="0" i="0" u="none" strike="noStrike" kern="0" cap="none" spc="0" normalizeH="0" baseline="0" noProof="0" dirty="0">
              <a:ln>
                <a:noFill/>
              </a:ln>
              <a:solidFill>
                <a:prstClr val="black"/>
              </a:solidFill>
              <a:effectLst/>
              <a:uLnTx/>
              <a:uFillTx/>
              <a:cs typeface="B Nazanin" charset="0"/>
            </a:endParaRPr>
          </a:p>
        </p:txBody>
      </p:sp>
      <p:sp>
        <p:nvSpPr>
          <p:cNvPr id="21" name="TextBox 20">
            <a:extLst>
              <a:ext uri="{FF2B5EF4-FFF2-40B4-BE49-F238E27FC236}">
                <a16:creationId xmlns="" xmlns:a16="http://schemas.microsoft.com/office/drawing/2014/main" id="{57FFF4C5-B476-2C4B-5D90-45FC8D6B089D}"/>
              </a:ext>
            </a:extLst>
          </p:cNvPr>
          <p:cNvSpPr txBox="1"/>
          <p:nvPr/>
        </p:nvSpPr>
        <p:spPr>
          <a:xfrm>
            <a:off x="711642" y="19839251"/>
            <a:ext cx="8489507" cy="3687499"/>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marL="342900" marR="17780" lvl="0" indent="-342900" rtl="0">
              <a:spcAft>
                <a:spcPts val="600"/>
              </a:spcAft>
              <a:buFont typeface="+mj-lt"/>
              <a:buAutoNum type="arabicPeriod"/>
              <a:tabLst>
                <a:tab pos="114300" algn="l"/>
                <a:tab pos="228600" algn="l"/>
              </a:tabLst>
            </a:pPr>
            <a:r>
              <a:rPr lang="en-US" sz="2400" dirty="0" err="1">
                <a:latin typeface="Times New Roman" panose="02020603050405020304" pitchFamily="18" charset="0"/>
                <a:ea typeface="Times New Roman" panose="02020603050405020304" pitchFamily="18" charset="0"/>
              </a:rPr>
              <a:t>Areias</a:t>
            </a:r>
            <a:r>
              <a:rPr lang="en-US" sz="2400" dirty="0">
                <a:latin typeface="Times New Roman" panose="02020603050405020304" pitchFamily="18" charset="0"/>
                <a:ea typeface="Times New Roman" panose="02020603050405020304" pitchFamily="18" charset="0"/>
              </a:rPr>
              <a:t>, P.M.A. and </a:t>
            </a:r>
            <a:r>
              <a:rPr lang="en-US" sz="2400" dirty="0" err="1">
                <a:latin typeface="Times New Roman" panose="02020603050405020304" pitchFamily="18" charset="0"/>
                <a:ea typeface="Times New Roman" panose="02020603050405020304" pitchFamily="18" charset="0"/>
              </a:rPr>
              <a:t>Belytschko</a:t>
            </a:r>
            <a:r>
              <a:rPr lang="en-US" sz="2400" dirty="0">
                <a:latin typeface="Times New Roman" panose="02020603050405020304" pitchFamily="18" charset="0"/>
                <a:ea typeface="Times New Roman" panose="02020603050405020304" pitchFamily="18" charset="0"/>
              </a:rPr>
              <a:t>, T., (2005), “Analysis of Three-Dimensional Crack Initiation and Propagation Using the Extended Finite Element Method,” International Journal for Numerical Methods in Engineering, </a:t>
            </a:r>
            <a:r>
              <a:rPr lang="en-US" sz="2400" b="1" dirty="0">
                <a:latin typeface="Times New Roman" panose="02020603050405020304" pitchFamily="18" charset="0"/>
                <a:ea typeface="Times New Roman" panose="02020603050405020304" pitchFamily="18" charset="0"/>
              </a:rPr>
              <a:t>63</a:t>
            </a:r>
            <a:r>
              <a:rPr lang="en-US" sz="2400" dirty="0">
                <a:latin typeface="Times New Roman" panose="02020603050405020304" pitchFamily="18" charset="0"/>
                <a:ea typeface="Times New Roman" panose="02020603050405020304" pitchFamily="18" charset="0"/>
              </a:rPr>
              <a:t> (55), pp 760–788</a:t>
            </a:r>
            <a:r>
              <a:rPr lang="en-US" sz="2400" dirty="0" smtClean="0">
                <a:latin typeface="Times New Roman" panose="02020603050405020304" pitchFamily="18" charset="0"/>
                <a:ea typeface="Times New Roman" panose="02020603050405020304" pitchFamily="18" charset="0"/>
              </a:rPr>
              <a:t>.</a:t>
            </a:r>
          </a:p>
          <a:p>
            <a:pPr marL="121920" marR="17780" indent="-121920">
              <a:spcAft>
                <a:spcPts val="600"/>
              </a:spcAft>
            </a:pPr>
            <a:r>
              <a:rPr lang="fa-IR" sz="2400" dirty="0" smtClean="0">
                <a:latin typeface="Times New Roman" panose="02020603050405020304" pitchFamily="18" charset="0"/>
                <a:ea typeface="Times New Roman" panose="02020603050405020304" pitchFamily="18" charset="0"/>
                <a:cs typeface="B Nazanin" panose="00000400000000000000" pitchFamily="2" charset="-78"/>
              </a:rPr>
              <a:t>2. </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علی </a:t>
            </a:r>
            <a:r>
              <a:rPr lang="ar-SA" sz="2400" dirty="0">
                <a:latin typeface="Times New Roman" panose="02020603050405020304" pitchFamily="18" charset="0"/>
                <a:ea typeface="Times New Roman" panose="02020603050405020304" pitchFamily="18" charset="0"/>
                <a:cs typeface="B Nazanin" panose="00000400000000000000" pitchFamily="2" charset="-78"/>
              </a:rPr>
              <a:t>حوری، م. ح. و شریفی، م. ب.، (1379)، "پیش بینی تقاضای آب با شبکه های عصبی مصنوعی،" مجموعه مقالات پنجمین کنفرانس بین المللی مهندسی عمران، جلد چهارم، دانشگاه فردوسی، مشهد، ایران، 21-19 اردیبهشت، 203- 195</a:t>
            </a:r>
            <a:r>
              <a:rPr lang="ar-SA" sz="2400" dirty="0" smtClean="0">
                <a:latin typeface="Times New Roman" panose="02020603050405020304" pitchFamily="18" charset="0"/>
                <a:ea typeface="Times New Roman" panose="02020603050405020304" pitchFamily="18" charset="0"/>
                <a:cs typeface="B Nazanin" panose="00000400000000000000" pitchFamily="2" charset="-78"/>
              </a:rPr>
              <a:t>.</a:t>
            </a:r>
            <a:endParaRPr lang="fa-IR" sz="2400" dirty="0" smtClean="0">
              <a:latin typeface="Times New Roman" panose="02020603050405020304" pitchFamily="18" charset="0"/>
              <a:ea typeface="Times New Roman" panose="02020603050405020304" pitchFamily="18" charset="0"/>
              <a:cs typeface="B Nazanin" panose="00000400000000000000" pitchFamily="2" charset="-78"/>
            </a:endParaRPr>
          </a:p>
          <a:p>
            <a:pPr marL="121920" marR="17780" indent="-121920">
              <a:spcAft>
                <a:spcPts val="600"/>
              </a:spcAft>
            </a:pPr>
            <a:r>
              <a:rPr lang="fa-IR" sz="2400" dirty="0" smtClean="0">
                <a:latin typeface="Times New Roman" panose="02020603050405020304" pitchFamily="18" charset="0"/>
                <a:ea typeface="Times New Roman" panose="02020603050405020304" pitchFamily="18" charset="0"/>
                <a:cs typeface="B Nazanin" panose="00000400000000000000" pitchFamily="2" charset="-78"/>
              </a:rPr>
              <a:t>3.  </a:t>
            </a:r>
            <a:r>
              <a:rPr lang="fa-IR" sz="2400" dirty="0">
                <a:latin typeface="Times New Roman" panose="02020603050405020304" pitchFamily="18" charset="0"/>
                <a:ea typeface="Times New Roman" panose="02020603050405020304" pitchFamily="18" charset="0"/>
                <a:cs typeface="B Nazanin" panose="00000400000000000000" pitchFamily="2" charset="-78"/>
              </a:rPr>
              <a:t>فیوض، ع.، (1369)، " مطالعه خصوصیات دینامیکی کندوهای بتنی با روش ارتعاشات محیطی،" پایان نامه کارشناسی ارشد، دانشگاه شیراز، شیراز.</a:t>
            </a:r>
            <a:endParaRPr lang="en-US" sz="2400" dirty="0">
              <a:latin typeface="Times New Roman" panose="02020603050405020304" pitchFamily="18" charset="0"/>
              <a:ea typeface="Times New Roman" panose="02020603050405020304" pitchFamily="18" charset="0"/>
              <a:cs typeface="B Nazanin" panose="00000400000000000000" pitchFamily="2" charset="-78"/>
            </a:endParaRPr>
          </a:p>
          <a:p>
            <a:pPr marL="121920" marR="17780" indent="-121920">
              <a:spcAft>
                <a:spcPts val="600"/>
              </a:spcAft>
            </a:pPr>
            <a:endParaRPr lang="en-US" sz="2400" dirty="0">
              <a:latin typeface="Times New Roman" panose="02020603050405020304" pitchFamily="18" charset="0"/>
              <a:ea typeface="Times New Roman" panose="02020603050405020304" pitchFamily="18" charset="0"/>
              <a:cs typeface="B Nazanin" panose="00000400000000000000" pitchFamily="2" charset="-78"/>
            </a:endParaRPr>
          </a:p>
        </p:txBody>
      </p:sp>
      <p:pic>
        <p:nvPicPr>
          <p:cNvPr id="22"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72939" y="7019170"/>
            <a:ext cx="6800568" cy="4331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a:extLst>
              <a:ext uri="{FF2B5EF4-FFF2-40B4-BE49-F238E27FC236}">
                <a16:creationId xmlns="" xmlns:a16="http://schemas.microsoft.com/office/drawing/2014/main" id="{37768AFF-E5A1-3010-7085-C0419F62E80A}"/>
              </a:ext>
            </a:extLst>
          </p:cNvPr>
          <p:cNvSpPr txBox="1"/>
          <p:nvPr/>
        </p:nvSpPr>
        <p:spPr>
          <a:xfrm>
            <a:off x="9788865" y="20830805"/>
            <a:ext cx="8679666" cy="553998"/>
          </a:xfrm>
          <a:prstGeom prst="rect">
            <a:avLst/>
          </a:prstGeom>
          <a:noFill/>
        </p:spPr>
        <p:txBody>
          <a:bodyPr wrap="square" rtlCol="0">
            <a:spAutoFit/>
          </a:bodyPr>
          <a:lstStyle/>
          <a:p>
            <a:pPr algn="ctr" defTabSz="457200" rtl="1"/>
            <a:r>
              <a:rPr lang="fa-IR" sz="3000" b="1" dirty="0" smtClean="0">
                <a:solidFill>
                  <a:srgbClr val="DE1C4E"/>
                </a:solidFill>
                <a:latin typeface="B Nazanin" charset="0"/>
                <a:ea typeface="B Nazanin" charset="0"/>
                <a:cs typeface="B Nazanin" charset="0"/>
              </a:rPr>
              <a:t>نتایج</a:t>
            </a:r>
            <a:endParaRPr lang="en-US" sz="3000" b="1" dirty="0">
              <a:solidFill>
                <a:srgbClr val="DE1C4E"/>
              </a:solidFill>
              <a:latin typeface="B Nazanin" charset="0"/>
              <a:ea typeface="B Nazanin" charset="0"/>
              <a:cs typeface="B Nazanin" charset="0"/>
            </a:endParaRPr>
          </a:p>
        </p:txBody>
      </p:sp>
      <p:sp>
        <p:nvSpPr>
          <p:cNvPr id="2" name="Rectangle 1"/>
          <p:cNvSpPr/>
          <p:nvPr/>
        </p:nvSpPr>
        <p:spPr>
          <a:xfrm>
            <a:off x="3547966" y="11497359"/>
            <a:ext cx="2282997" cy="4770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a-IR" sz="2500" b="0" i="0" u="none" strike="noStrike" kern="0" cap="none" spc="0" normalizeH="0" baseline="0" noProof="0" dirty="0" smtClean="0">
                <a:ln>
                  <a:noFill/>
                </a:ln>
                <a:solidFill>
                  <a:srgbClr val="000000"/>
                </a:solidFill>
                <a:effectLst/>
                <a:uLnTx/>
                <a:uFillTx/>
                <a:latin typeface="Arial"/>
                <a:ea typeface="+mj-ea"/>
                <a:cs typeface="B Nazanin" panose="00000400000000000000" pitchFamily="2" charset="-78"/>
              </a:rPr>
              <a:t>شکل 1- عنوان شکل.</a:t>
            </a:r>
            <a:endParaRPr kumimoji="0" lang="fa-IR" sz="2500" b="0" i="0" u="none" strike="noStrike" kern="0" cap="none" spc="0" normalizeH="0" baseline="0" noProof="0" dirty="0" smtClean="0">
              <a:ln>
                <a:noFill/>
              </a:ln>
              <a:solidFill>
                <a:sysClr val="windowText" lastClr="000000"/>
              </a:solidFill>
              <a:effectLst/>
              <a:uLnTx/>
              <a:uFillTx/>
              <a:cs typeface="B Nazanin" panose="00000400000000000000" pitchFamily="2" charset="-78"/>
            </a:endParaRPr>
          </a:p>
        </p:txBody>
      </p:sp>
      <p:sp>
        <p:nvSpPr>
          <p:cNvPr id="25" name="TextBox 24">
            <a:extLst>
              <a:ext uri="{FF2B5EF4-FFF2-40B4-BE49-F238E27FC236}">
                <a16:creationId xmlns="" xmlns:a16="http://schemas.microsoft.com/office/drawing/2014/main" id="{A5120B9D-731E-75CB-FC59-DF2BEE3B8A30}"/>
              </a:ext>
            </a:extLst>
          </p:cNvPr>
          <p:cNvSpPr txBox="1"/>
          <p:nvPr/>
        </p:nvSpPr>
        <p:spPr>
          <a:xfrm>
            <a:off x="711643" y="11978305"/>
            <a:ext cx="8489508" cy="3900987"/>
          </a:xfrm>
          <a:prstGeom prst="rect">
            <a:avLst/>
          </a:prstGeom>
          <a:noFill/>
          <a:ln>
            <a:noFill/>
          </a:ln>
        </p:spPr>
        <p:txBody>
          <a:bodyPr wrap="square" lIns="89542" tIns="44771" rIns="89542" bIns="44771" rtlCol="0">
            <a:noAutofit/>
          </a:bodyPr>
          <a:lstStyle>
            <a:defPPr>
              <a:defRPr lang="en-US"/>
            </a:defPPr>
            <a:lvl1pPr algn="just" rtl="1">
              <a:defRPr sz="4000">
                <a:cs typeface="B Nazanin" charset="0"/>
              </a:defRPr>
            </a:lvl1pPr>
            <a:lvl2pPr marL="1753911" defTabSz="3507821">
              <a:defRPr sz="6905"/>
            </a:lvl2pPr>
            <a:lvl3pPr marL="3507821" defTabSz="3507821">
              <a:defRPr sz="6905"/>
            </a:lvl3pPr>
            <a:lvl4pPr marL="5261732" defTabSz="3507821">
              <a:defRPr sz="6905"/>
            </a:lvl4pPr>
            <a:lvl5pPr marL="7015643" defTabSz="3507821">
              <a:defRPr sz="6905"/>
            </a:lvl5pPr>
            <a:lvl6pPr marL="8769553" defTabSz="3507821">
              <a:defRPr sz="6905"/>
            </a:lvl6pPr>
            <a:lvl7pPr marL="10523464" defTabSz="3507821">
              <a:defRPr sz="6905"/>
            </a:lvl7pPr>
            <a:lvl8pPr marL="12277374" defTabSz="3507821">
              <a:defRPr sz="6905"/>
            </a:lvl8pPr>
            <a:lvl9pPr marL="14031285" defTabSz="3507821">
              <a:defRPr sz="6905"/>
            </a:lvl9pPr>
          </a:lstStyle>
          <a:p>
            <a:pPr lvl="0" defTabSz="457200">
              <a:defRPr/>
            </a:pPr>
            <a:r>
              <a:rPr lang="fa-IR" sz="2800" kern="0" dirty="0" smtClean="0">
                <a:solidFill>
                  <a:prstClr val="black"/>
                </a:solidFill>
                <a:cs typeface="B Nazanin" panose="00000400000000000000" pitchFamily="2" charset="-78"/>
              </a:rPr>
              <a:t>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محتوای نتایج </a:t>
            </a:r>
            <a:r>
              <a:rPr lang="fa-IR" sz="2800" kern="0" dirty="0">
                <a:solidFill>
                  <a:prstClr val="black"/>
                </a:solidFill>
                <a:cs typeface="B Nazanin" panose="00000400000000000000" pitchFamily="2" charset="-78"/>
              </a:rPr>
              <a:t>محتوای نتایج محتوای نتایج محتوای نتایج محتوای نتایج محتوای نتایج محتوای نتایج محتوای نتایج محتوای نتایج محتوای نتایج محتوای نتایج محتوای </a:t>
            </a:r>
            <a:r>
              <a:rPr lang="fa-IR" sz="2800" kern="0" dirty="0" smtClean="0">
                <a:solidFill>
                  <a:prstClr val="black"/>
                </a:solidFill>
                <a:cs typeface="B Nazanin" panose="00000400000000000000" pitchFamily="2" charset="-78"/>
              </a:rPr>
              <a:t>نتایج محتوای نتایج محتوای نتایج محتوای نتایج محتوای نتایج محتوای نتایج محتوای نتایج محتوای نتایج.</a:t>
            </a:r>
            <a:endParaRPr lang="fa-IR" sz="2800" kern="0" dirty="0">
              <a:solidFill>
                <a:prstClr val="black"/>
              </a:solidFill>
              <a:cs typeface="B Nazanin" panose="00000400000000000000" pitchFamily="2" charset="-78"/>
            </a:endParaRPr>
          </a:p>
          <a:p>
            <a:pPr lvl="0" defTabSz="457200">
              <a:defRPr/>
            </a:pPr>
            <a:endParaRPr kumimoji="0" lang="fa-IR" sz="1958" b="0" i="0" u="none" strike="noStrike" kern="0" cap="none" spc="0" normalizeH="0" baseline="0" noProof="0" dirty="0" smtClean="0">
              <a:ln>
                <a:noFill/>
              </a:ln>
              <a:solidFill>
                <a:prstClr val="black"/>
              </a:solidFill>
              <a:effectLst/>
              <a:uLnTx/>
              <a:uFillTx/>
              <a:cs typeface="B Nazanin" charset="0"/>
            </a:endParaRPr>
          </a:p>
          <a:p>
            <a:pPr marL="0" marR="0" lvl="0" indent="0" defTabSz="457200" eaLnBrk="1" fontAlgn="auto" latinLnBrk="0" hangingPunct="1">
              <a:lnSpc>
                <a:spcPct val="100000"/>
              </a:lnSpc>
              <a:spcBef>
                <a:spcPts val="0"/>
              </a:spcBef>
              <a:spcAft>
                <a:spcPts val="0"/>
              </a:spcAft>
              <a:buClrTx/>
              <a:buSzTx/>
              <a:buFontTx/>
              <a:buNone/>
              <a:tabLst/>
              <a:defRPr/>
            </a:pPr>
            <a:endParaRPr lang="fa-IR" sz="1958" kern="0" dirty="0">
              <a:solidFill>
                <a:prstClr val="black"/>
              </a:solidFill>
            </a:endParaRPr>
          </a:p>
        </p:txBody>
      </p:sp>
    </p:spTree>
    <p:extLst>
      <p:ext uri="{BB962C8B-B14F-4D97-AF65-F5344CB8AC3E}">
        <p14:creationId xmlns:p14="http://schemas.microsoft.com/office/powerpoint/2010/main" val="392893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380</TotalTime>
  <Words>640</Words>
  <Application>Microsoft Office PowerPoint</Application>
  <PresentationFormat>Custom</PresentationFormat>
  <Paragraphs>33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B Nazanin</vt:lpstr>
      <vt:lpstr>B Titr</vt:lpstr>
      <vt:lpstr>B Zar</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989055167382</dc:creator>
  <cp:lastModifiedBy>karbar</cp:lastModifiedBy>
  <cp:revision>23</cp:revision>
  <dcterms:created xsi:type="dcterms:W3CDTF">2023-10-02T18:32:09Z</dcterms:created>
  <dcterms:modified xsi:type="dcterms:W3CDTF">2023-10-06T14:08:17Z</dcterms:modified>
</cp:coreProperties>
</file>